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6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038D-7E88-4A8F-A373-6AD010091C39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0D57-33B5-4FF2-BA25-599D0DCA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038D-7E88-4A8F-A373-6AD010091C39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0D57-33B5-4FF2-BA25-599D0DCA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8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038D-7E88-4A8F-A373-6AD010091C39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0D57-33B5-4FF2-BA25-599D0DCA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5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038D-7E88-4A8F-A373-6AD010091C39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0D57-33B5-4FF2-BA25-599D0DCA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7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038D-7E88-4A8F-A373-6AD010091C39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0D57-33B5-4FF2-BA25-599D0DCA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7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038D-7E88-4A8F-A373-6AD010091C39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0D57-33B5-4FF2-BA25-599D0DCA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9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038D-7E88-4A8F-A373-6AD010091C39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0D57-33B5-4FF2-BA25-599D0DCA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1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038D-7E88-4A8F-A373-6AD010091C39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0D57-33B5-4FF2-BA25-599D0DCA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0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038D-7E88-4A8F-A373-6AD010091C39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0D57-33B5-4FF2-BA25-599D0DCA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038D-7E88-4A8F-A373-6AD010091C39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0D57-33B5-4FF2-BA25-599D0DCA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3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038D-7E88-4A8F-A373-6AD010091C39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0D57-33B5-4FF2-BA25-599D0DCA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D038D-7E88-4A8F-A373-6AD010091C39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D0D57-33B5-4FF2-BA25-599D0DCA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7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&amp; Ethics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Cyber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27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really like Game of Thrones.</a:t>
            </a:r>
          </a:p>
          <a:p>
            <a:r>
              <a:rPr lang="en-US" dirty="0" smtClean="0"/>
              <a:t>I don’t want to pay for HBO.</a:t>
            </a:r>
          </a:p>
          <a:p>
            <a:r>
              <a:rPr lang="en-US" dirty="0" smtClean="0"/>
              <a:t>I use a password from a friend to access their subscription to HBO.</a:t>
            </a:r>
          </a:p>
          <a:p>
            <a:r>
              <a:rPr lang="en-US" dirty="0" smtClean="0"/>
              <a:t>In turn, I give my friend my password for HULU.</a:t>
            </a:r>
          </a:p>
          <a:p>
            <a:r>
              <a:rPr lang="en-US" dirty="0" smtClean="0"/>
              <a:t>Dragons are awesome!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0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you do?</a:t>
            </a:r>
          </a:p>
          <a:p>
            <a:r>
              <a:rPr lang="en-US" dirty="0"/>
              <a:t>Did the people involve act ethically?</a:t>
            </a:r>
          </a:p>
          <a:p>
            <a:r>
              <a:rPr lang="en-US" dirty="0"/>
              <a:t>Who was harmed in this interaction, who is the victim?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7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student has a homework assignment that requires research on the internet.</a:t>
            </a:r>
          </a:p>
          <a:p>
            <a:r>
              <a:rPr lang="en-US" dirty="0" smtClean="0"/>
              <a:t>Currently, they do not have access to internet at their house.</a:t>
            </a:r>
          </a:p>
          <a:p>
            <a:r>
              <a:rPr lang="en-US" dirty="0" smtClean="0"/>
              <a:t>The student’s neighbor does not have a password for their </a:t>
            </a:r>
            <a:r>
              <a:rPr lang="en-US" dirty="0" err="1" smtClean="0"/>
              <a:t>wifi</a:t>
            </a:r>
            <a:r>
              <a:rPr lang="en-US" dirty="0" smtClean="0"/>
              <a:t> so they use their neighbor’s internet.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80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you do?</a:t>
            </a:r>
          </a:p>
          <a:p>
            <a:r>
              <a:rPr lang="en-US" dirty="0"/>
              <a:t>Did the people involve act ethically?</a:t>
            </a:r>
          </a:p>
          <a:p>
            <a:r>
              <a:rPr lang="en-US" dirty="0"/>
              <a:t>Who was harmed in this interaction, who is the victim?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1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friend of mine told me about a new musician I might like.</a:t>
            </a:r>
          </a:p>
          <a:p>
            <a:r>
              <a:rPr lang="en-US" dirty="0" smtClean="0"/>
              <a:t>I checked to see if their music was available streaming but it was not.</a:t>
            </a:r>
          </a:p>
          <a:p>
            <a:r>
              <a:rPr lang="en-US" dirty="0" smtClean="0"/>
              <a:t>I went to a file sharing site and downloaded their most recent album without paying.</a:t>
            </a:r>
          </a:p>
          <a:p>
            <a:r>
              <a:rPr lang="en-US" dirty="0" smtClean="0"/>
              <a:t>As it turns out, I really like the artist and have since purchased other albums and attended a concert.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85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you do?</a:t>
            </a:r>
          </a:p>
          <a:p>
            <a:r>
              <a:rPr lang="en-US" dirty="0"/>
              <a:t>Did the people involve act ethically?</a:t>
            </a:r>
          </a:p>
          <a:p>
            <a:r>
              <a:rPr lang="en-US" dirty="0"/>
              <a:t>Who was harmed in this interaction, who is the victim?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2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my Cyber Security class, we learned about breaking into a </a:t>
            </a:r>
            <a:r>
              <a:rPr lang="en-US" dirty="0" err="1" smtClean="0"/>
              <a:t>MasterLock</a:t>
            </a:r>
            <a:r>
              <a:rPr lang="en-US" dirty="0" smtClean="0"/>
              <a:t> lock.</a:t>
            </a:r>
          </a:p>
          <a:p>
            <a:r>
              <a:rPr lang="en-US" dirty="0" smtClean="0"/>
              <a:t>I wanted to show my friends how easy it was.</a:t>
            </a:r>
          </a:p>
          <a:p>
            <a:r>
              <a:rPr lang="en-US" dirty="0" smtClean="0"/>
              <a:t>I opened their locker and showed them all of their stuff I was able to remove without them knowing.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you do?</a:t>
            </a:r>
          </a:p>
          <a:p>
            <a:r>
              <a:rPr lang="en-US" dirty="0"/>
              <a:t>Did the people involve act ethically?</a:t>
            </a:r>
          </a:p>
          <a:p>
            <a:r>
              <a:rPr lang="en-US" dirty="0"/>
              <a:t>Who was harmed in this interaction, who is the victim?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2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school blocks sites like YouTube for students but not for teachers.</a:t>
            </a:r>
          </a:p>
          <a:p>
            <a:r>
              <a:rPr lang="en-US" dirty="0" smtClean="0"/>
              <a:t>My teacher knows that I am doing work for class that requires YouTube.</a:t>
            </a:r>
          </a:p>
          <a:p>
            <a:r>
              <a:rPr lang="en-US" dirty="0" smtClean="0"/>
              <a:t>If I ask, they always type in their password so I can access the video.</a:t>
            </a:r>
          </a:p>
          <a:p>
            <a:r>
              <a:rPr lang="en-US" dirty="0" smtClean="0"/>
              <a:t>Chrome asked if I wanted to “remember password” after they left, so now I can access YouTube without asking.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66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you do?</a:t>
            </a:r>
          </a:p>
          <a:p>
            <a:r>
              <a:rPr lang="en-US" dirty="0"/>
              <a:t>Did the people involve act ethically?</a:t>
            </a:r>
          </a:p>
          <a:p>
            <a:r>
              <a:rPr lang="en-US" dirty="0"/>
              <a:t>Who was harmed in this interaction, who is the victim?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10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413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Intro &amp; Ethics</vt:lpstr>
      <vt:lpstr>Scenario 1</vt:lpstr>
      <vt:lpstr>Scenario 1</vt:lpstr>
      <vt:lpstr>Scenario 2</vt:lpstr>
      <vt:lpstr>Scenario 2</vt:lpstr>
      <vt:lpstr>Scenario 3</vt:lpstr>
      <vt:lpstr>Scenario 3</vt:lpstr>
      <vt:lpstr>Scenario 4</vt:lpstr>
      <vt:lpstr>Scenario 4</vt:lpstr>
      <vt:lpstr>Scenario 5</vt:lpstr>
      <vt:lpstr>Scenario 5</vt:lpstr>
    </vt:vector>
  </TitlesOfParts>
  <Company>Omaha Public Schools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Ethics</dc:title>
  <dc:creator>Derek Babb</dc:creator>
  <cp:lastModifiedBy>Derek Babb</cp:lastModifiedBy>
  <cp:revision>3</cp:revision>
  <dcterms:created xsi:type="dcterms:W3CDTF">2017-08-18T15:45:43Z</dcterms:created>
  <dcterms:modified xsi:type="dcterms:W3CDTF">2017-08-18T16:11:00Z</dcterms:modified>
</cp:coreProperties>
</file>