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211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782AF-0FE8-41B8-B7A8-B83FB17DE05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2169F55-C47A-4BBC-BC40-2BB6EFC920FB}">
      <dgm:prSet phldrT="[Text]"/>
      <dgm:spPr/>
      <dgm:t>
        <a:bodyPr/>
        <a:lstStyle/>
        <a:p>
          <a:r>
            <a:rPr lang="en-US" dirty="0">
              <a:latin typeface="Flux" pitchFamily="50" charset="0"/>
            </a:rPr>
            <a:t>Collection</a:t>
          </a:r>
        </a:p>
      </dgm:t>
    </dgm:pt>
    <dgm:pt modelId="{E104364E-ACB7-4089-9B22-9E8BFAB350A6}" type="parTrans" cxnId="{E60D78B9-985A-47C2-A016-00637AE997DB}">
      <dgm:prSet/>
      <dgm:spPr/>
      <dgm:t>
        <a:bodyPr/>
        <a:lstStyle/>
        <a:p>
          <a:endParaRPr lang="en-US"/>
        </a:p>
      </dgm:t>
    </dgm:pt>
    <dgm:pt modelId="{CBF2C87C-9232-4A23-A435-6D07DA5B3FAA}" type="sibTrans" cxnId="{E60D78B9-985A-47C2-A016-00637AE997DB}">
      <dgm:prSet/>
      <dgm:spPr/>
      <dgm:t>
        <a:bodyPr/>
        <a:lstStyle/>
        <a:p>
          <a:endParaRPr lang="en-US"/>
        </a:p>
      </dgm:t>
    </dgm:pt>
    <dgm:pt modelId="{95DEC6C3-93DF-4AA1-9240-74B6B6871CFE}">
      <dgm:prSet phldrT="[Text]"/>
      <dgm:spPr/>
      <dgm:t>
        <a:bodyPr/>
        <a:lstStyle/>
        <a:p>
          <a:r>
            <a:rPr lang="en-US" dirty="0">
              <a:latin typeface="Flux" pitchFamily="50" charset="0"/>
            </a:rPr>
            <a:t>Exploration</a:t>
          </a:r>
        </a:p>
      </dgm:t>
    </dgm:pt>
    <dgm:pt modelId="{B4B94344-918A-476F-9099-9AF29B2B673C}" type="parTrans" cxnId="{19C94A24-5EF0-4F25-9163-DC7F01235E3E}">
      <dgm:prSet/>
      <dgm:spPr/>
      <dgm:t>
        <a:bodyPr/>
        <a:lstStyle/>
        <a:p>
          <a:endParaRPr lang="en-US"/>
        </a:p>
      </dgm:t>
    </dgm:pt>
    <dgm:pt modelId="{A828774D-9F89-4CCB-B324-F4BD34E5BACB}" type="sibTrans" cxnId="{19C94A24-5EF0-4F25-9163-DC7F01235E3E}">
      <dgm:prSet/>
      <dgm:spPr/>
      <dgm:t>
        <a:bodyPr/>
        <a:lstStyle/>
        <a:p>
          <a:endParaRPr lang="en-US"/>
        </a:p>
      </dgm:t>
    </dgm:pt>
    <dgm:pt modelId="{B4A34E2F-D943-4B6B-BB6B-FCEF50B64354}">
      <dgm:prSet/>
      <dgm:spPr/>
      <dgm:t>
        <a:bodyPr/>
        <a:lstStyle/>
        <a:p>
          <a:r>
            <a:rPr lang="en-US" dirty="0">
              <a:latin typeface="Flux" pitchFamily="50" charset="0"/>
            </a:rPr>
            <a:t>Modeling</a:t>
          </a:r>
        </a:p>
      </dgm:t>
    </dgm:pt>
    <dgm:pt modelId="{E920C07A-E411-4AC8-AB62-8A1A7E2D933D}" type="parTrans" cxnId="{6491076E-CF86-454B-ABF6-A88712F19E39}">
      <dgm:prSet/>
      <dgm:spPr/>
      <dgm:t>
        <a:bodyPr/>
        <a:lstStyle/>
        <a:p>
          <a:endParaRPr lang="en-US"/>
        </a:p>
      </dgm:t>
    </dgm:pt>
    <dgm:pt modelId="{3411A50F-F28B-4F83-8EA7-1D4B2E3757BD}" type="sibTrans" cxnId="{6491076E-CF86-454B-ABF6-A88712F19E39}">
      <dgm:prSet/>
      <dgm:spPr/>
      <dgm:t>
        <a:bodyPr/>
        <a:lstStyle/>
        <a:p>
          <a:endParaRPr lang="en-US"/>
        </a:p>
      </dgm:t>
    </dgm:pt>
    <dgm:pt modelId="{457A448A-D639-4D7F-B5CB-EFF9B7C036D2}">
      <dgm:prSet/>
      <dgm:spPr/>
      <dgm:t>
        <a:bodyPr/>
        <a:lstStyle/>
        <a:p>
          <a:r>
            <a:rPr lang="en-US" dirty="0">
              <a:latin typeface="Flux" pitchFamily="50" charset="0"/>
            </a:rPr>
            <a:t>Visualization</a:t>
          </a:r>
        </a:p>
      </dgm:t>
    </dgm:pt>
    <dgm:pt modelId="{8567D657-A5E7-46F6-AF17-C4FDFF883EBD}" type="parTrans" cxnId="{D0642273-52C2-4379-8F39-23414C3EF518}">
      <dgm:prSet/>
      <dgm:spPr/>
      <dgm:t>
        <a:bodyPr/>
        <a:lstStyle/>
        <a:p>
          <a:endParaRPr lang="en-US"/>
        </a:p>
      </dgm:t>
    </dgm:pt>
    <dgm:pt modelId="{B5A83148-5A60-44B5-8296-A09AC0A5C0E7}" type="sibTrans" cxnId="{D0642273-52C2-4379-8F39-23414C3EF518}">
      <dgm:prSet/>
      <dgm:spPr/>
      <dgm:t>
        <a:bodyPr/>
        <a:lstStyle/>
        <a:p>
          <a:endParaRPr lang="en-US"/>
        </a:p>
      </dgm:t>
    </dgm:pt>
    <dgm:pt modelId="{5248393C-2600-4244-B07E-705B7A98942F}" type="pres">
      <dgm:prSet presAssocID="{FF0782AF-0FE8-41B8-B7A8-B83FB17DE05A}" presName="diagram" presStyleCnt="0">
        <dgm:presLayoutVars>
          <dgm:dir/>
          <dgm:resizeHandles val="exact"/>
        </dgm:presLayoutVars>
      </dgm:prSet>
      <dgm:spPr/>
    </dgm:pt>
    <dgm:pt modelId="{9393598D-CFCF-41A1-A5C3-21F6D64881A0}" type="pres">
      <dgm:prSet presAssocID="{12169F55-C47A-4BBC-BC40-2BB6EFC920FB}" presName="node" presStyleLbl="node1" presStyleIdx="0" presStyleCnt="4">
        <dgm:presLayoutVars>
          <dgm:bulletEnabled val="1"/>
        </dgm:presLayoutVars>
      </dgm:prSet>
      <dgm:spPr/>
    </dgm:pt>
    <dgm:pt modelId="{76377CC4-01B5-4AA7-AEC2-746C562876B9}" type="pres">
      <dgm:prSet presAssocID="{CBF2C87C-9232-4A23-A435-6D07DA5B3FAA}" presName="sibTrans" presStyleCnt="0"/>
      <dgm:spPr/>
    </dgm:pt>
    <dgm:pt modelId="{2E26227A-A167-4B58-BC6B-257A43D77435}" type="pres">
      <dgm:prSet presAssocID="{95DEC6C3-93DF-4AA1-9240-74B6B6871CFE}" presName="node" presStyleLbl="node1" presStyleIdx="1" presStyleCnt="4">
        <dgm:presLayoutVars>
          <dgm:bulletEnabled val="1"/>
        </dgm:presLayoutVars>
      </dgm:prSet>
      <dgm:spPr/>
    </dgm:pt>
    <dgm:pt modelId="{588C3F36-0532-42FD-B478-7AA47C471CF0}" type="pres">
      <dgm:prSet presAssocID="{A828774D-9F89-4CCB-B324-F4BD34E5BACB}" presName="sibTrans" presStyleCnt="0"/>
      <dgm:spPr/>
    </dgm:pt>
    <dgm:pt modelId="{D29816D8-3B33-48D8-B7CE-3023CB17AA5A}" type="pres">
      <dgm:prSet presAssocID="{B4A34E2F-D943-4B6B-BB6B-FCEF50B64354}" presName="node" presStyleLbl="node1" presStyleIdx="2" presStyleCnt="4">
        <dgm:presLayoutVars>
          <dgm:bulletEnabled val="1"/>
        </dgm:presLayoutVars>
      </dgm:prSet>
      <dgm:spPr/>
    </dgm:pt>
    <dgm:pt modelId="{E1A722A4-AD4A-465A-B770-5D4947EBCF36}" type="pres">
      <dgm:prSet presAssocID="{3411A50F-F28B-4F83-8EA7-1D4B2E3757BD}" presName="sibTrans" presStyleCnt="0"/>
      <dgm:spPr/>
    </dgm:pt>
    <dgm:pt modelId="{39DA8F89-9D3C-4943-B3AC-639DD36E8998}" type="pres">
      <dgm:prSet presAssocID="{457A448A-D639-4D7F-B5CB-EFF9B7C036D2}" presName="node" presStyleLbl="node1" presStyleIdx="3" presStyleCnt="4">
        <dgm:presLayoutVars>
          <dgm:bulletEnabled val="1"/>
        </dgm:presLayoutVars>
      </dgm:prSet>
      <dgm:spPr/>
    </dgm:pt>
  </dgm:ptLst>
  <dgm:cxnLst>
    <dgm:cxn modelId="{34C4D413-43A4-443C-A51E-52C5278C507E}" type="presOf" srcId="{B4A34E2F-D943-4B6B-BB6B-FCEF50B64354}" destId="{D29816D8-3B33-48D8-B7CE-3023CB17AA5A}" srcOrd="0" destOrd="0" presId="urn:microsoft.com/office/officeart/2005/8/layout/default"/>
    <dgm:cxn modelId="{19C94A24-5EF0-4F25-9163-DC7F01235E3E}" srcId="{FF0782AF-0FE8-41B8-B7A8-B83FB17DE05A}" destId="{95DEC6C3-93DF-4AA1-9240-74B6B6871CFE}" srcOrd="1" destOrd="0" parTransId="{B4B94344-918A-476F-9099-9AF29B2B673C}" sibTransId="{A828774D-9F89-4CCB-B324-F4BD34E5BACB}"/>
    <dgm:cxn modelId="{68B08439-4709-4999-8A97-7E05A53969D9}" type="presOf" srcId="{95DEC6C3-93DF-4AA1-9240-74B6B6871CFE}" destId="{2E26227A-A167-4B58-BC6B-257A43D77435}" srcOrd="0" destOrd="0" presId="urn:microsoft.com/office/officeart/2005/8/layout/default"/>
    <dgm:cxn modelId="{6491076E-CF86-454B-ABF6-A88712F19E39}" srcId="{FF0782AF-0FE8-41B8-B7A8-B83FB17DE05A}" destId="{B4A34E2F-D943-4B6B-BB6B-FCEF50B64354}" srcOrd="2" destOrd="0" parTransId="{E920C07A-E411-4AC8-AB62-8A1A7E2D933D}" sibTransId="{3411A50F-F28B-4F83-8EA7-1D4B2E3757BD}"/>
    <dgm:cxn modelId="{D0642273-52C2-4379-8F39-23414C3EF518}" srcId="{FF0782AF-0FE8-41B8-B7A8-B83FB17DE05A}" destId="{457A448A-D639-4D7F-B5CB-EFF9B7C036D2}" srcOrd="3" destOrd="0" parTransId="{8567D657-A5E7-46F6-AF17-C4FDFF883EBD}" sibTransId="{B5A83148-5A60-44B5-8296-A09AC0A5C0E7}"/>
    <dgm:cxn modelId="{7D57358B-A410-4A1C-B6E9-5BE55B328205}" type="presOf" srcId="{457A448A-D639-4D7F-B5CB-EFF9B7C036D2}" destId="{39DA8F89-9D3C-4943-B3AC-639DD36E8998}" srcOrd="0" destOrd="0" presId="urn:microsoft.com/office/officeart/2005/8/layout/default"/>
    <dgm:cxn modelId="{E60D78B9-985A-47C2-A016-00637AE997DB}" srcId="{FF0782AF-0FE8-41B8-B7A8-B83FB17DE05A}" destId="{12169F55-C47A-4BBC-BC40-2BB6EFC920FB}" srcOrd="0" destOrd="0" parTransId="{E104364E-ACB7-4089-9B22-9E8BFAB350A6}" sibTransId="{CBF2C87C-9232-4A23-A435-6D07DA5B3FAA}"/>
    <dgm:cxn modelId="{E3B357D2-2A48-4968-A5E4-5AE182D20AC3}" type="presOf" srcId="{12169F55-C47A-4BBC-BC40-2BB6EFC920FB}" destId="{9393598D-CFCF-41A1-A5C3-21F6D64881A0}" srcOrd="0" destOrd="0" presId="urn:microsoft.com/office/officeart/2005/8/layout/default"/>
    <dgm:cxn modelId="{E11A6AD6-F0C1-4357-93FB-7D830EDAB63F}" type="presOf" srcId="{FF0782AF-0FE8-41B8-B7A8-B83FB17DE05A}" destId="{5248393C-2600-4244-B07E-705B7A98942F}" srcOrd="0" destOrd="0" presId="urn:microsoft.com/office/officeart/2005/8/layout/default"/>
    <dgm:cxn modelId="{C2D470AF-0127-4258-8366-BE57EE479779}" type="presParOf" srcId="{5248393C-2600-4244-B07E-705B7A98942F}" destId="{9393598D-CFCF-41A1-A5C3-21F6D64881A0}" srcOrd="0" destOrd="0" presId="urn:microsoft.com/office/officeart/2005/8/layout/default"/>
    <dgm:cxn modelId="{B5E54F7B-0D15-4EE2-A956-369E71F35C42}" type="presParOf" srcId="{5248393C-2600-4244-B07E-705B7A98942F}" destId="{76377CC4-01B5-4AA7-AEC2-746C562876B9}" srcOrd="1" destOrd="0" presId="urn:microsoft.com/office/officeart/2005/8/layout/default"/>
    <dgm:cxn modelId="{3E3B2D8F-9420-40AD-A2EE-D970A0FC1D69}" type="presParOf" srcId="{5248393C-2600-4244-B07E-705B7A98942F}" destId="{2E26227A-A167-4B58-BC6B-257A43D77435}" srcOrd="2" destOrd="0" presId="urn:microsoft.com/office/officeart/2005/8/layout/default"/>
    <dgm:cxn modelId="{9F4AC8DC-4085-4191-BAF9-34C564906C79}" type="presParOf" srcId="{5248393C-2600-4244-B07E-705B7A98942F}" destId="{588C3F36-0532-42FD-B478-7AA47C471CF0}" srcOrd="3" destOrd="0" presId="urn:microsoft.com/office/officeart/2005/8/layout/default"/>
    <dgm:cxn modelId="{8FB73B1B-E3C8-4041-AED4-5153B44F6695}" type="presParOf" srcId="{5248393C-2600-4244-B07E-705B7A98942F}" destId="{D29816D8-3B33-48D8-B7CE-3023CB17AA5A}" srcOrd="4" destOrd="0" presId="urn:microsoft.com/office/officeart/2005/8/layout/default"/>
    <dgm:cxn modelId="{B3201CA2-FC8D-4988-BA3C-02E6AF08DE9F}" type="presParOf" srcId="{5248393C-2600-4244-B07E-705B7A98942F}" destId="{E1A722A4-AD4A-465A-B770-5D4947EBCF36}" srcOrd="5" destOrd="0" presId="urn:microsoft.com/office/officeart/2005/8/layout/default"/>
    <dgm:cxn modelId="{0CCF8DDE-59E5-414F-B72F-8DD5C90DF310}" type="presParOf" srcId="{5248393C-2600-4244-B07E-705B7A98942F}" destId="{39DA8F89-9D3C-4943-B3AC-639DD36E899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6AD4-37B4-464D-B839-6B2E887E05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F354F6-DBEB-4017-81A0-641AB294AF29}">
      <dgm:prSet/>
      <dgm:spPr/>
      <dgm:t>
        <a:bodyPr/>
        <a:lstStyle/>
        <a:p>
          <a:r>
            <a:rPr lang="en-US" dirty="0"/>
            <a:t>HTTP requests &amp; APIs</a:t>
          </a:r>
        </a:p>
      </dgm:t>
    </dgm:pt>
    <dgm:pt modelId="{50E96323-9B97-4C4F-BC26-396AC34DA8D7}" type="parTrans" cxnId="{7EBEB2E0-D06B-4C64-BCC0-16FB57D3D91B}">
      <dgm:prSet/>
      <dgm:spPr/>
      <dgm:t>
        <a:bodyPr/>
        <a:lstStyle/>
        <a:p>
          <a:endParaRPr lang="en-US"/>
        </a:p>
      </dgm:t>
    </dgm:pt>
    <dgm:pt modelId="{0F9951D7-571D-42EB-88D4-5D84455A2719}" type="sibTrans" cxnId="{7EBEB2E0-D06B-4C64-BCC0-16FB57D3D91B}">
      <dgm:prSet/>
      <dgm:spPr/>
      <dgm:t>
        <a:bodyPr/>
        <a:lstStyle/>
        <a:p>
          <a:endParaRPr lang="en-US"/>
        </a:p>
      </dgm:t>
    </dgm:pt>
    <dgm:pt modelId="{6936A828-9AC0-44E7-AC29-50DA21F2ACB8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E7E8BDD6-F317-4F86-9394-61EB6467CE37}" type="parTrans" cxnId="{B6DA2D24-FBD7-454B-B6A3-036A080F34F5}">
      <dgm:prSet/>
      <dgm:spPr/>
      <dgm:t>
        <a:bodyPr/>
        <a:lstStyle/>
        <a:p>
          <a:endParaRPr lang="en-US"/>
        </a:p>
      </dgm:t>
    </dgm:pt>
    <dgm:pt modelId="{2EA9B989-0920-4AF1-9F64-5C2C12A8358D}" type="sibTrans" cxnId="{B6DA2D24-FBD7-454B-B6A3-036A080F34F5}">
      <dgm:prSet/>
      <dgm:spPr/>
      <dgm:t>
        <a:bodyPr/>
        <a:lstStyle/>
        <a:p>
          <a:endParaRPr lang="en-US"/>
        </a:p>
      </dgm:t>
    </dgm:pt>
    <dgm:pt modelId="{2C36B8DB-521B-4B72-81C0-9ADDD14942B3}">
      <dgm:prSet/>
      <dgm:spPr/>
      <dgm:t>
        <a:bodyPr/>
        <a:lstStyle/>
        <a:p>
          <a:r>
            <a:rPr lang="en-US"/>
            <a:t>Matplotlib</a:t>
          </a:r>
        </a:p>
      </dgm:t>
    </dgm:pt>
    <dgm:pt modelId="{0B158B8B-18CE-4D20-9081-6129E406C778}" type="parTrans" cxnId="{4BC6EE71-A68C-4342-808E-72C6D6C7A2BD}">
      <dgm:prSet/>
      <dgm:spPr/>
      <dgm:t>
        <a:bodyPr/>
        <a:lstStyle/>
        <a:p>
          <a:endParaRPr lang="en-US"/>
        </a:p>
      </dgm:t>
    </dgm:pt>
    <dgm:pt modelId="{A4EA654B-6455-4F33-90FB-6E7A0B7CD7DF}" type="sibTrans" cxnId="{4BC6EE71-A68C-4342-808E-72C6D6C7A2BD}">
      <dgm:prSet/>
      <dgm:spPr/>
      <dgm:t>
        <a:bodyPr/>
        <a:lstStyle/>
        <a:p>
          <a:endParaRPr lang="en-US"/>
        </a:p>
      </dgm:t>
    </dgm:pt>
    <dgm:pt modelId="{0EBF1FC5-203F-452D-9BF1-F85399A4FB3D}" type="pres">
      <dgm:prSet presAssocID="{C6696AD4-37B4-464D-B839-6B2E887E05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E872A7-6BC8-43A3-9C89-AF49767A5393}" type="pres">
      <dgm:prSet presAssocID="{F8F354F6-DBEB-4017-81A0-641AB294AF29}" presName="hierRoot1" presStyleCnt="0"/>
      <dgm:spPr/>
    </dgm:pt>
    <dgm:pt modelId="{9D92D43C-8862-408A-90D8-2B6CF4473F2A}" type="pres">
      <dgm:prSet presAssocID="{F8F354F6-DBEB-4017-81A0-641AB294AF29}" presName="composite" presStyleCnt="0"/>
      <dgm:spPr/>
    </dgm:pt>
    <dgm:pt modelId="{F2217D34-29EA-40E1-B095-DA3015483EF8}" type="pres">
      <dgm:prSet presAssocID="{F8F354F6-DBEB-4017-81A0-641AB294AF29}" presName="background" presStyleLbl="node0" presStyleIdx="0" presStyleCnt="3"/>
      <dgm:spPr/>
    </dgm:pt>
    <dgm:pt modelId="{991369B4-D1AE-4E67-9A83-AA07A6FA3ABA}" type="pres">
      <dgm:prSet presAssocID="{F8F354F6-DBEB-4017-81A0-641AB294AF29}" presName="text" presStyleLbl="fgAcc0" presStyleIdx="0" presStyleCnt="3">
        <dgm:presLayoutVars>
          <dgm:chPref val="3"/>
        </dgm:presLayoutVars>
      </dgm:prSet>
      <dgm:spPr/>
    </dgm:pt>
    <dgm:pt modelId="{3C682DC9-4C9C-4D3B-AC3B-9BC0C3C4A3E3}" type="pres">
      <dgm:prSet presAssocID="{F8F354F6-DBEB-4017-81A0-641AB294AF29}" presName="hierChild2" presStyleCnt="0"/>
      <dgm:spPr/>
    </dgm:pt>
    <dgm:pt modelId="{EAC7F014-DD5F-4F11-9CC0-8D6012635F97}" type="pres">
      <dgm:prSet presAssocID="{6936A828-9AC0-44E7-AC29-50DA21F2ACB8}" presName="hierRoot1" presStyleCnt="0"/>
      <dgm:spPr/>
    </dgm:pt>
    <dgm:pt modelId="{48886097-52DE-4E0B-B32C-6F679B22D5E3}" type="pres">
      <dgm:prSet presAssocID="{6936A828-9AC0-44E7-AC29-50DA21F2ACB8}" presName="composite" presStyleCnt="0"/>
      <dgm:spPr/>
    </dgm:pt>
    <dgm:pt modelId="{221D8D5F-EB59-42A4-9FB7-AABC590ADE96}" type="pres">
      <dgm:prSet presAssocID="{6936A828-9AC0-44E7-AC29-50DA21F2ACB8}" presName="background" presStyleLbl="node0" presStyleIdx="1" presStyleCnt="3"/>
      <dgm:spPr/>
    </dgm:pt>
    <dgm:pt modelId="{3092CC7F-033B-4D56-969A-B44698400F49}" type="pres">
      <dgm:prSet presAssocID="{6936A828-9AC0-44E7-AC29-50DA21F2ACB8}" presName="text" presStyleLbl="fgAcc0" presStyleIdx="1" presStyleCnt="3">
        <dgm:presLayoutVars>
          <dgm:chPref val="3"/>
        </dgm:presLayoutVars>
      </dgm:prSet>
      <dgm:spPr/>
    </dgm:pt>
    <dgm:pt modelId="{AF115C20-10C2-4666-B0F5-154DFB7520A2}" type="pres">
      <dgm:prSet presAssocID="{6936A828-9AC0-44E7-AC29-50DA21F2ACB8}" presName="hierChild2" presStyleCnt="0"/>
      <dgm:spPr/>
    </dgm:pt>
    <dgm:pt modelId="{5167256A-4DCD-420C-A01B-C6C0CA2BB918}" type="pres">
      <dgm:prSet presAssocID="{2C36B8DB-521B-4B72-81C0-9ADDD14942B3}" presName="hierRoot1" presStyleCnt="0"/>
      <dgm:spPr/>
    </dgm:pt>
    <dgm:pt modelId="{49BB4298-B999-40B4-A60F-219007DB5F7F}" type="pres">
      <dgm:prSet presAssocID="{2C36B8DB-521B-4B72-81C0-9ADDD14942B3}" presName="composite" presStyleCnt="0"/>
      <dgm:spPr/>
    </dgm:pt>
    <dgm:pt modelId="{876E9B1A-B9C3-48CE-A880-81EA30BFA01C}" type="pres">
      <dgm:prSet presAssocID="{2C36B8DB-521B-4B72-81C0-9ADDD14942B3}" presName="background" presStyleLbl="node0" presStyleIdx="2" presStyleCnt="3"/>
      <dgm:spPr/>
    </dgm:pt>
    <dgm:pt modelId="{1088BCD3-9B37-4D93-9F84-AD4B88D67ED2}" type="pres">
      <dgm:prSet presAssocID="{2C36B8DB-521B-4B72-81C0-9ADDD14942B3}" presName="text" presStyleLbl="fgAcc0" presStyleIdx="2" presStyleCnt="3">
        <dgm:presLayoutVars>
          <dgm:chPref val="3"/>
        </dgm:presLayoutVars>
      </dgm:prSet>
      <dgm:spPr/>
    </dgm:pt>
    <dgm:pt modelId="{A74760F1-E7F6-4065-9752-7EECCFFD4BD5}" type="pres">
      <dgm:prSet presAssocID="{2C36B8DB-521B-4B72-81C0-9ADDD14942B3}" presName="hierChild2" presStyleCnt="0"/>
      <dgm:spPr/>
    </dgm:pt>
  </dgm:ptLst>
  <dgm:cxnLst>
    <dgm:cxn modelId="{B6DA2D24-FBD7-454B-B6A3-036A080F34F5}" srcId="{C6696AD4-37B4-464D-B839-6B2E887E0510}" destId="{6936A828-9AC0-44E7-AC29-50DA21F2ACB8}" srcOrd="1" destOrd="0" parTransId="{E7E8BDD6-F317-4F86-9394-61EB6467CE37}" sibTransId="{2EA9B989-0920-4AF1-9F64-5C2C12A8358D}"/>
    <dgm:cxn modelId="{5BDFBD28-E16B-4B98-A61B-6FF72B1D0D23}" type="presOf" srcId="{C6696AD4-37B4-464D-B839-6B2E887E0510}" destId="{0EBF1FC5-203F-452D-9BF1-F85399A4FB3D}" srcOrd="0" destOrd="0" presId="urn:microsoft.com/office/officeart/2005/8/layout/hierarchy1"/>
    <dgm:cxn modelId="{4BC6EE71-A68C-4342-808E-72C6D6C7A2BD}" srcId="{C6696AD4-37B4-464D-B839-6B2E887E0510}" destId="{2C36B8DB-521B-4B72-81C0-9ADDD14942B3}" srcOrd="2" destOrd="0" parTransId="{0B158B8B-18CE-4D20-9081-6129E406C778}" sibTransId="{A4EA654B-6455-4F33-90FB-6E7A0B7CD7DF}"/>
    <dgm:cxn modelId="{3DCCBF8A-61BD-4657-B29B-40E6BD8D746F}" type="presOf" srcId="{2C36B8DB-521B-4B72-81C0-9ADDD14942B3}" destId="{1088BCD3-9B37-4D93-9F84-AD4B88D67ED2}" srcOrd="0" destOrd="0" presId="urn:microsoft.com/office/officeart/2005/8/layout/hierarchy1"/>
    <dgm:cxn modelId="{34508EB9-5617-4009-BF57-87B6A70AC1F1}" type="presOf" srcId="{6936A828-9AC0-44E7-AC29-50DA21F2ACB8}" destId="{3092CC7F-033B-4D56-969A-B44698400F49}" srcOrd="0" destOrd="0" presId="urn:microsoft.com/office/officeart/2005/8/layout/hierarchy1"/>
    <dgm:cxn modelId="{C60BF2BD-9596-4001-8579-CA5F75203141}" type="presOf" srcId="{F8F354F6-DBEB-4017-81A0-641AB294AF29}" destId="{991369B4-D1AE-4E67-9A83-AA07A6FA3ABA}" srcOrd="0" destOrd="0" presId="urn:microsoft.com/office/officeart/2005/8/layout/hierarchy1"/>
    <dgm:cxn modelId="{7EBEB2E0-D06B-4C64-BCC0-16FB57D3D91B}" srcId="{C6696AD4-37B4-464D-B839-6B2E887E0510}" destId="{F8F354F6-DBEB-4017-81A0-641AB294AF29}" srcOrd="0" destOrd="0" parTransId="{50E96323-9B97-4C4F-BC26-396AC34DA8D7}" sibTransId="{0F9951D7-571D-42EB-88D4-5D84455A2719}"/>
    <dgm:cxn modelId="{1D537F1F-AF79-4A1A-B834-E783785D7FB6}" type="presParOf" srcId="{0EBF1FC5-203F-452D-9BF1-F85399A4FB3D}" destId="{4DE872A7-6BC8-43A3-9C89-AF49767A5393}" srcOrd="0" destOrd="0" presId="urn:microsoft.com/office/officeart/2005/8/layout/hierarchy1"/>
    <dgm:cxn modelId="{41909CA5-B498-42EA-8999-1AD418A32669}" type="presParOf" srcId="{4DE872A7-6BC8-43A3-9C89-AF49767A5393}" destId="{9D92D43C-8862-408A-90D8-2B6CF4473F2A}" srcOrd="0" destOrd="0" presId="urn:microsoft.com/office/officeart/2005/8/layout/hierarchy1"/>
    <dgm:cxn modelId="{0DBDB62B-25CB-4D03-B4F0-E8D552C38677}" type="presParOf" srcId="{9D92D43C-8862-408A-90D8-2B6CF4473F2A}" destId="{F2217D34-29EA-40E1-B095-DA3015483EF8}" srcOrd="0" destOrd="0" presId="urn:microsoft.com/office/officeart/2005/8/layout/hierarchy1"/>
    <dgm:cxn modelId="{703BB303-A509-46E8-A585-0CADA82ABE8F}" type="presParOf" srcId="{9D92D43C-8862-408A-90D8-2B6CF4473F2A}" destId="{991369B4-D1AE-4E67-9A83-AA07A6FA3ABA}" srcOrd="1" destOrd="0" presId="urn:microsoft.com/office/officeart/2005/8/layout/hierarchy1"/>
    <dgm:cxn modelId="{E5B83727-D041-4B15-9220-E81A35DE0915}" type="presParOf" srcId="{4DE872A7-6BC8-43A3-9C89-AF49767A5393}" destId="{3C682DC9-4C9C-4D3B-AC3B-9BC0C3C4A3E3}" srcOrd="1" destOrd="0" presId="urn:microsoft.com/office/officeart/2005/8/layout/hierarchy1"/>
    <dgm:cxn modelId="{8FBC7112-9E9D-43FA-B5DF-00BF20094D26}" type="presParOf" srcId="{0EBF1FC5-203F-452D-9BF1-F85399A4FB3D}" destId="{EAC7F014-DD5F-4F11-9CC0-8D6012635F97}" srcOrd="1" destOrd="0" presId="urn:microsoft.com/office/officeart/2005/8/layout/hierarchy1"/>
    <dgm:cxn modelId="{D715AD3A-76A9-4EC9-9384-3E4C1F131AC4}" type="presParOf" srcId="{EAC7F014-DD5F-4F11-9CC0-8D6012635F97}" destId="{48886097-52DE-4E0B-B32C-6F679B22D5E3}" srcOrd="0" destOrd="0" presId="urn:microsoft.com/office/officeart/2005/8/layout/hierarchy1"/>
    <dgm:cxn modelId="{D0AA28D8-AD37-46B7-B5F9-6A72E8EA4020}" type="presParOf" srcId="{48886097-52DE-4E0B-B32C-6F679B22D5E3}" destId="{221D8D5F-EB59-42A4-9FB7-AABC590ADE96}" srcOrd="0" destOrd="0" presId="urn:microsoft.com/office/officeart/2005/8/layout/hierarchy1"/>
    <dgm:cxn modelId="{C2A7DA32-CC63-4588-8B88-A68E8E3FC19F}" type="presParOf" srcId="{48886097-52DE-4E0B-B32C-6F679B22D5E3}" destId="{3092CC7F-033B-4D56-969A-B44698400F49}" srcOrd="1" destOrd="0" presId="urn:microsoft.com/office/officeart/2005/8/layout/hierarchy1"/>
    <dgm:cxn modelId="{B86CABD4-E017-4CEB-B933-22723DBC4DEF}" type="presParOf" srcId="{EAC7F014-DD5F-4F11-9CC0-8D6012635F97}" destId="{AF115C20-10C2-4666-B0F5-154DFB7520A2}" srcOrd="1" destOrd="0" presId="urn:microsoft.com/office/officeart/2005/8/layout/hierarchy1"/>
    <dgm:cxn modelId="{F61F4297-B939-4537-85DE-38068ED8AE3B}" type="presParOf" srcId="{0EBF1FC5-203F-452D-9BF1-F85399A4FB3D}" destId="{5167256A-4DCD-420C-A01B-C6C0CA2BB918}" srcOrd="2" destOrd="0" presId="urn:microsoft.com/office/officeart/2005/8/layout/hierarchy1"/>
    <dgm:cxn modelId="{057B12EE-B2E7-4CF6-B0EB-E12F603647A4}" type="presParOf" srcId="{5167256A-4DCD-420C-A01B-C6C0CA2BB918}" destId="{49BB4298-B999-40B4-A60F-219007DB5F7F}" srcOrd="0" destOrd="0" presId="urn:microsoft.com/office/officeart/2005/8/layout/hierarchy1"/>
    <dgm:cxn modelId="{BCFB426A-E340-480F-B6D1-5F08EE6954AD}" type="presParOf" srcId="{49BB4298-B999-40B4-A60F-219007DB5F7F}" destId="{876E9B1A-B9C3-48CE-A880-81EA30BFA01C}" srcOrd="0" destOrd="0" presId="urn:microsoft.com/office/officeart/2005/8/layout/hierarchy1"/>
    <dgm:cxn modelId="{AE566FA2-A12D-4E5D-9212-27E7EF713614}" type="presParOf" srcId="{49BB4298-B999-40B4-A60F-219007DB5F7F}" destId="{1088BCD3-9B37-4D93-9F84-AD4B88D67ED2}" srcOrd="1" destOrd="0" presId="urn:microsoft.com/office/officeart/2005/8/layout/hierarchy1"/>
    <dgm:cxn modelId="{3942F41D-F230-4699-A5B3-3F4B972805D7}" type="presParOf" srcId="{5167256A-4DCD-420C-A01B-C6C0CA2BB918}" destId="{A74760F1-E7F6-4065-9752-7EECCFFD4B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3598D-CFCF-41A1-A5C3-21F6D64881A0}">
      <dsp:nvSpPr>
        <dsp:cNvPr id="0" name=""/>
        <dsp:cNvSpPr/>
      </dsp:nvSpPr>
      <dsp:spPr>
        <a:xfrm>
          <a:off x="764" y="814071"/>
          <a:ext cx="2981957" cy="1789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Flux" pitchFamily="50" charset="0"/>
            </a:rPr>
            <a:t>Collection</a:t>
          </a:r>
        </a:p>
      </dsp:txBody>
      <dsp:txXfrm>
        <a:off x="764" y="814071"/>
        <a:ext cx="2981957" cy="1789174"/>
      </dsp:txXfrm>
    </dsp:sp>
    <dsp:sp modelId="{2E26227A-A167-4B58-BC6B-257A43D77435}">
      <dsp:nvSpPr>
        <dsp:cNvPr id="0" name=""/>
        <dsp:cNvSpPr/>
      </dsp:nvSpPr>
      <dsp:spPr>
        <a:xfrm>
          <a:off x="3280917" y="814071"/>
          <a:ext cx="2981957" cy="1789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Flux" pitchFamily="50" charset="0"/>
            </a:rPr>
            <a:t>Exploration</a:t>
          </a:r>
        </a:p>
      </dsp:txBody>
      <dsp:txXfrm>
        <a:off x="3280917" y="814071"/>
        <a:ext cx="2981957" cy="1789174"/>
      </dsp:txXfrm>
    </dsp:sp>
    <dsp:sp modelId="{D29816D8-3B33-48D8-B7CE-3023CB17AA5A}">
      <dsp:nvSpPr>
        <dsp:cNvPr id="0" name=""/>
        <dsp:cNvSpPr/>
      </dsp:nvSpPr>
      <dsp:spPr>
        <a:xfrm>
          <a:off x="764" y="2901441"/>
          <a:ext cx="2981957" cy="1789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Flux" pitchFamily="50" charset="0"/>
            </a:rPr>
            <a:t>Modeling</a:t>
          </a:r>
        </a:p>
      </dsp:txBody>
      <dsp:txXfrm>
        <a:off x="764" y="2901441"/>
        <a:ext cx="2981957" cy="1789174"/>
      </dsp:txXfrm>
    </dsp:sp>
    <dsp:sp modelId="{39DA8F89-9D3C-4943-B3AC-639DD36E8998}">
      <dsp:nvSpPr>
        <dsp:cNvPr id="0" name=""/>
        <dsp:cNvSpPr/>
      </dsp:nvSpPr>
      <dsp:spPr>
        <a:xfrm>
          <a:off x="3280917" y="2901441"/>
          <a:ext cx="2981957" cy="1789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Flux" pitchFamily="50" charset="0"/>
            </a:rPr>
            <a:t>Visualization</a:t>
          </a:r>
        </a:p>
      </dsp:txBody>
      <dsp:txXfrm>
        <a:off x="3280917" y="2901441"/>
        <a:ext cx="2981957" cy="178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17D34-29EA-40E1-B095-DA3015483EF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369B4-D1AE-4E67-9A83-AA07A6FA3AB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HTTP requests &amp; APIs</a:t>
          </a:r>
        </a:p>
      </dsp:txBody>
      <dsp:txXfrm>
        <a:off x="383617" y="1447754"/>
        <a:ext cx="2847502" cy="1768010"/>
      </dsp:txXfrm>
    </dsp:sp>
    <dsp:sp modelId="{221D8D5F-EB59-42A4-9FB7-AABC590ADE9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2CC7F-033B-4D56-969A-B44698400F4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Pandas</a:t>
          </a:r>
        </a:p>
      </dsp:txBody>
      <dsp:txXfrm>
        <a:off x="3998355" y="1447754"/>
        <a:ext cx="2847502" cy="1768010"/>
      </dsp:txXfrm>
    </dsp:sp>
    <dsp:sp modelId="{876E9B1A-B9C3-48CE-A880-81EA30BFA01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8BCD3-9B37-4D93-9F84-AD4B88D67ED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Matplotlib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4245-8927-D844-64C9-8902A1A5B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B097C-D106-F17F-EC4F-243ED67C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ECF9-37B5-0FAE-043B-A8D93E83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4E40-2B4A-AB2E-6EFB-B6176C2D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BEF3-BB3F-8A7D-7FD4-F9B23208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55C-68EC-722C-2B1C-98B799E2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FB79-AC5D-9866-0CDB-C680CE3A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FD55-922D-EF76-4C8B-5A3A587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CB73-2CE2-58C6-381B-C51E67D9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2EE2-0D48-6CA6-4A4C-9BD86111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6FE8C-F57D-8702-CB1B-D058D672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0124-E99E-5769-4D6A-D678A6582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5F5A-89FC-D0A3-6DAC-C1CDCE9E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0613-8780-1868-1841-DAF50A42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5FD1-1865-EC70-7A24-0F0AABBC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5C3E-B131-FB00-8949-CAFA1EA0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A6-7C3B-9AC0-B127-BDFCD89D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F98F-C338-A3EA-57EF-7A4E09B6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BB60-F849-ADCB-9A9E-E03A795E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E0C2-6A75-6077-8926-F5C52D56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A5E7-D3B4-7502-759F-F3FF76E1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D011-6206-03F3-0CFE-CBF99D0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B86A-A215-6B55-1B43-58B83A97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B6D6-207D-4F10-3CDA-3D20B9BF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80D6-430A-B1E6-662B-A5437A1D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C28A-EEBC-8BEB-118D-4520EBD0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84F8-CC87-75D9-08EC-D51F8096E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9335-9B6A-D448-FD5E-43093AF2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4946-BE71-88D8-1DED-D97A07B2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4384-1086-274C-1980-60D205F5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848B-12E3-6DE5-4340-A24FE4EB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F2E-E405-A1A0-B786-36C7C14D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F6AC-20A8-2C29-53E6-2329EEAE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DC56-7F35-FE92-4890-38854BB1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47828-F0AD-6A39-0CE1-639EF2A0C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DE27F-8113-5271-8496-C577A88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562F4-9AE7-25FF-5AA5-F83DA719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8EB8F-D9F5-4381-58A8-4337155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446B0-EA2E-0F17-B00C-97EB4DA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7D55-95E9-3372-F0B3-E3450E5C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BE607-7D27-5177-125C-4756EF0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4340-8875-FE8A-D3E8-FC8CC977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765D8-A65C-9D4F-1376-422B3EA5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F601D-EDE3-2E57-86A9-948F1B36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2E088-853A-C15D-75A8-F84A75E2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15A5-E5DD-7B6F-97BF-83783C5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892E-7CFB-D581-D088-0608194A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E82A-75B1-CCB8-F1F6-25C71F52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DF67-1BF8-E7C3-E203-2C1FDC71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E756-501A-0828-66DA-2D7F3760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2E9A-3D86-2D1D-B402-7C28DBBF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D378A-5255-D922-EE64-767E6E2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A423-9800-25BF-8E48-085FF988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3FB9D-0292-8EFC-C11D-B2B76EC6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D8AF-6B5F-E6BD-2CF9-A2182F9E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E08C-6F24-E852-063B-407EA8BB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2D87-458B-8EC0-C9FC-0008483A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39AB-92FF-B85C-4594-DAABB7A3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A6425-DF53-C849-4062-D8A0B02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EDD8-8BC3-7365-26CD-F2D18139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C37E-CC7F-0994-161B-2A3103DD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881A6-63DC-47EF-9954-1B846FEE4BB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F553-A969-FB90-E56C-85435DE7E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2DC9-CB3D-683F-9973-363861840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81AC-4E36-426D-9B2D-7EB9DD10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python-the-in-demand-programming-language-in-the-mark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aksoft.susu.ru/2020/01/14/top-5-frejmvorkov-python-dlya-web-razrabotki-v-2020-godu/" TargetMode="External"/><Relationship Id="rId3" Type="http://schemas.openxmlformats.org/officeDocument/2006/relationships/hyperlink" Target="https://moonnote.tistory.com/303" TargetMode="External"/><Relationship Id="rId7" Type="http://schemas.openxmlformats.org/officeDocument/2006/relationships/hyperlink" Target="https://geo-python.github.io/site/notebooks/L7/advanced-plotting.html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en.wikipedia.org/wiki/Pandas_(software)" TargetMode="External"/><Relationship Id="rId5" Type="http://schemas.openxmlformats.org/officeDocument/2006/relationships/hyperlink" Target="https://devopedia.org/tensorflow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cosasdedevs.com/posts/web-scraping-con-requests-y-beautifulsoup-en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D2A2-2B21-3DD3-DDBA-BE840533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1517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 To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57353-0423-89F1-C669-147331EB6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omputer screen with text and a logo&#10;&#10;Description automatically generated">
            <a:extLst>
              <a:ext uri="{FF2B5EF4-FFF2-40B4-BE49-F238E27FC236}">
                <a16:creationId xmlns:a16="http://schemas.microsoft.com/office/drawing/2014/main" id="{73811FF2-4FB7-8D05-1F5B-E0E45F599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33213" y="-300907"/>
            <a:ext cx="13058424" cy="808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AF0D2-66DC-5F96-640F-3BECD9ED371E}"/>
              </a:ext>
            </a:extLst>
          </p:cNvPr>
          <p:cNvSpPr txBox="1"/>
          <p:nvPr/>
        </p:nvSpPr>
        <p:spPr>
          <a:xfrm>
            <a:off x="559593" y="6858000"/>
            <a:ext cx="11072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echnofaq.org/posts/2019/06/python-the-in-demand-programming-language-in-the-marke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3F0AF-DB80-95B9-C1CE-58178346559F}"/>
              </a:ext>
            </a:extLst>
          </p:cNvPr>
          <p:cNvSpPr txBox="1"/>
          <p:nvPr/>
        </p:nvSpPr>
        <p:spPr>
          <a:xfrm>
            <a:off x="2486200" y="1733652"/>
            <a:ext cx="673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lux" pitchFamily="50" charset="0"/>
              </a:rPr>
              <a:t>Intro To</a:t>
            </a:r>
          </a:p>
        </p:txBody>
      </p:sp>
    </p:spTree>
    <p:extLst>
      <p:ext uri="{BB962C8B-B14F-4D97-AF65-F5344CB8AC3E}">
        <p14:creationId xmlns:p14="http://schemas.microsoft.com/office/powerpoint/2010/main" val="2225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Greek Pillar with solid fill">
            <a:extLst>
              <a:ext uri="{FF2B5EF4-FFF2-40B4-BE49-F238E27FC236}">
                <a16:creationId xmlns:a16="http://schemas.microsoft.com/office/drawing/2014/main" id="{8DCA6510-0E98-6A62-8303-B0EEB168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4600" y="2667000"/>
            <a:ext cx="1225550" cy="1225550"/>
          </a:xfrm>
          <a:prstGeom prst="rect">
            <a:avLst/>
          </a:prstGeom>
        </p:spPr>
      </p:pic>
      <p:pic>
        <p:nvPicPr>
          <p:cNvPr id="12" name="Graphic 11" descr="Greek Pillar with solid fill">
            <a:extLst>
              <a:ext uri="{FF2B5EF4-FFF2-40B4-BE49-F238E27FC236}">
                <a16:creationId xmlns:a16="http://schemas.microsoft.com/office/drawing/2014/main" id="{AEC00A32-2F0D-3A86-F36E-A5310B96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025" y="2667000"/>
            <a:ext cx="1225550" cy="1225550"/>
          </a:xfrm>
          <a:prstGeom prst="rect">
            <a:avLst/>
          </a:prstGeom>
        </p:spPr>
      </p:pic>
      <p:pic>
        <p:nvPicPr>
          <p:cNvPr id="13" name="Graphic 12" descr="Greek Pillar with solid fill">
            <a:extLst>
              <a:ext uri="{FF2B5EF4-FFF2-40B4-BE49-F238E27FC236}">
                <a16:creationId xmlns:a16="http://schemas.microsoft.com/office/drawing/2014/main" id="{942A411B-8216-EBC5-A213-71A8A829C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450" y="2667000"/>
            <a:ext cx="1225550" cy="1225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C85B81-3CF0-F174-9EB3-48831F7BFAD0}"/>
              </a:ext>
            </a:extLst>
          </p:cNvPr>
          <p:cNvSpPr txBox="1"/>
          <p:nvPr/>
        </p:nvSpPr>
        <p:spPr>
          <a:xfrm>
            <a:off x="1530350" y="3955762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lux" pitchFamily="50" charset="0"/>
              </a:rPr>
              <a:t>Open-source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82260-3602-24AB-65FA-07A28E52D9E9}"/>
              </a:ext>
            </a:extLst>
          </p:cNvPr>
          <p:cNvSpPr txBox="1"/>
          <p:nvPr/>
        </p:nvSpPr>
        <p:spPr>
          <a:xfrm>
            <a:off x="4902200" y="3955761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lux" pitchFamily="50" charset="0"/>
              </a:rPr>
              <a:t>Multipurpose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45FF9-B9E5-79C5-6B0D-CB09E1DE5C0B}"/>
              </a:ext>
            </a:extLst>
          </p:cNvPr>
          <p:cNvSpPr txBox="1"/>
          <p:nvPr/>
        </p:nvSpPr>
        <p:spPr>
          <a:xfrm>
            <a:off x="8359775" y="3955761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lux" pitchFamily="50" charset="0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14908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C0E0E-7EBB-ADA2-F5D8-A3426ABF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Flux" pitchFamily="50" charset="0"/>
              </a:rPr>
              <a:t>What can you do in Python?</a:t>
            </a: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C5059D64-F710-D0FC-5F18-D1C9A79CD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650" y="1834939"/>
            <a:ext cx="2056976" cy="2056976"/>
          </a:xfrm>
          <a:prstGeom prst="rect">
            <a:avLst/>
          </a:prstGeom>
        </p:spPr>
      </p:pic>
      <p:pic>
        <p:nvPicPr>
          <p:cNvPr id="13" name="Picture 12" descr="A logo for a company&#10;&#10;Description automatically generated">
            <a:extLst>
              <a:ext uri="{FF2B5EF4-FFF2-40B4-BE49-F238E27FC236}">
                <a16:creationId xmlns:a16="http://schemas.microsoft.com/office/drawing/2014/main" id="{B1CD91D2-2B12-7C26-7E70-A26B6A8BC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83718" y="1834939"/>
            <a:ext cx="2414710" cy="2056976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A47D032-9A26-9F4E-41D1-4B6934D84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43626" y="1834939"/>
            <a:ext cx="3081609" cy="2056976"/>
          </a:xfrm>
          <a:prstGeom prst="rect">
            <a:avLst/>
          </a:prstGeom>
        </p:spPr>
      </p:pic>
      <p:pic>
        <p:nvPicPr>
          <p:cNvPr id="14" name="Picture 13" descr="A colorful logo with black text&#10;&#10;Description automatically generated">
            <a:extLst>
              <a:ext uri="{FF2B5EF4-FFF2-40B4-BE49-F238E27FC236}">
                <a16:creationId xmlns:a16="http://schemas.microsoft.com/office/drawing/2014/main" id="{702AA3DC-7009-66A3-CB9A-FCBB87BA2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49558" y="4063630"/>
            <a:ext cx="3291161" cy="2056976"/>
          </a:xfrm>
          <a:prstGeom prst="rect">
            <a:avLst/>
          </a:prstGeom>
        </p:spPr>
      </p:pic>
      <p:pic>
        <p:nvPicPr>
          <p:cNvPr id="8" name="Picture 7" descr="A blue and black text&#10;&#10;Description automatically generated">
            <a:extLst>
              <a:ext uri="{FF2B5EF4-FFF2-40B4-BE49-F238E27FC236}">
                <a16:creationId xmlns:a16="http://schemas.microsoft.com/office/drawing/2014/main" id="{80312DD1-A650-722D-AA95-6927DA3B0B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194675" y="4063630"/>
            <a:ext cx="3792797" cy="1542404"/>
          </a:xfrm>
          <a:prstGeom prst="rect">
            <a:avLst/>
          </a:prstGeom>
        </p:spPr>
      </p:pic>
      <p:pic>
        <p:nvPicPr>
          <p:cNvPr id="16" name="Picture 15" descr="A green logo with black letters&#10;&#10;Description automatically generated">
            <a:extLst>
              <a:ext uri="{FF2B5EF4-FFF2-40B4-BE49-F238E27FC236}">
                <a16:creationId xmlns:a16="http://schemas.microsoft.com/office/drawing/2014/main" id="{E0D77FFC-AF57-E89C-17B4-4BAA5FFFE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4382" y="4069980"/>
            <a:ext cx="3792797" cy="13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71AF-34DC-9A46-40A9-FCED30BB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Flux" pitchFamily="50" charset="0"/>
              </a:rPr>
              <a:t>Python or R</a:t>
            </a:r>
            <a:br>
              <a:rPr lang="en-US" sz="5200" dirty="0">
                <a:latin typeface="Flux" pitchFamily="50" charset="0"/>
              </a:rPr>
            </a:br>
            <a:r>
              <a:rPr lang="en-US" sz="2000" dirty="0">
                <a:latin typeface="Flux" pitchFamily="50" charset="0"/>
              </a:rPr>
              <a:t>(for data science)</a:t>
            </a:r>
            <a:endParaRPr lang="en-US" sz="5200" dirty="0">
              <a:latin typeface="Flux" pitchFamily="50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619640-62BE-0F83-F639-2DA8AEC36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875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20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84C8-ED2E-1072-4518-008965E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lux" pitchFamily="50" charset="0"/>
              </a:rPr>
              <a:t>Demo.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C5D6D-E01B-2199-163C-501EE86E97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09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D6E22-9D73-6651-F0A0-210B09671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FD36C-F0A2-4EC7-ED93-02ABEE350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B0DE-0711-DDB3-23AD-535E4F4D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lux" pitchFamily="50" charset="0"/>
              </a:rPr>
              <a:t>GitHub Repo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C468D4D-A970-775D-C029-3104ABB0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129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336550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Flux</vt:lpstr>
      <vt:lpstr>Georgia</vt:lpstr>
      <vt:lpstr>Office Theme</vt:lpstr>
      <vt:lpstr>Intro To PYTHON</vt:lpstr>
      <vt:lpstr>PowerPoint Presentation</vt:lpstr>
      <vt:lpstr>What can you do in Python?</vt:lpstr>
      <vt:lpstr>Python or R (for data science)</vt:lpstr>
      <vt:lpstr>Demo.</vt:lpstr>
      <vt:lpstr>PowerPoint Presentation</vt:lpstr>
      <vt:lpstr>PowerPoint Presentation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Khoa Cao</dc:creator>
  <cp:lastModifiedBy>Khoa Cao</cp:lastModifiedBy>
  <cp:revision>3</cp:revision>
  <dcterms:created xsi:type="dcterms:W3CDTF">2024-08-01T03:44:55Z</dcterms:created>
  <dcterms:modified xsi:type="dcterms:W3CDTF">2024-08-02T05:41:45Z</dcterms:modified>
</cp:coreProperties>
</file>