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63" r:id="rId3"/>
    <p:sldId id="264" r:id="rId4"/>
    <p:sldId id="257" r:id="rId5"/>
    <p:sldId id="260" r:id="rId6"/>
    <p:sldId id="258" r:id="rId7"/>
    <p:sldId id="261" r:id="rId8"/>
    <p:sldId id="266" r:id="rId9"/>
    <p:sldId id="265" r:id="rId10"/>
    <p:sldId id="267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DA3D9-347A-E74E-9486-6DBFBC54AF8F}" type="datetimeFigureOut">
              <a:rPr lang="en-US" smtClean="0"/>
              <a:t>8/8/12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F12B3-02B0-3D47-9781-6E5EC9F5D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2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Marker genes across all domains – bacteria, </a:t>
            </a:r>
            <a:r>
              <a:rPr lang="en-US" dirty="0" err="1" smtClean="0">
                <a:solidFill>
                  <a:srgbClr val="000000"/>
                </a:solidFill>
              </a:rPr>
              <a:t>archeaa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baseline="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eukaryotes &amp; viruses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rRNA</a:t>
            </a:r>
            <a:r>
              <a:rPr lang="en-US" dirty="0" smtClean="0">
                <a:solidFill>
                  <a:srgbClr val="000000"/>
                </a:solidFill>
              </a:rPr>
              <a:t> genes,</a:t>
            </a:r>
            <a:r>
              <a:rPr lang="en-US" baseline="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Protein-coding </a:t>
            </a:r>
            <a:r>
              <a:rPr lang="en-US" dirty="0" err="1" smtClean="0">
                <a:solidFill>
                  <a:srgbClr val="000000"/>
                </a:solidFill>
              </a:rPr>
              <a:t>orthologs</a:t>
            </a:r>
            <a:r>
              <a:rPr lang="en-US" dirty="0" smtClean="0">
                <a:solidFill>
                  <a:srgbClr val="000000"/>
                </a:solidFill>
              </a:rPr>
              <a:t>, lineage-specific</a:t>
            </a:r>
            <a:r>
              <a:rPr lang="en-US" baseline="0" dirty="0" smtClean="0">
                <a:solidFill>
                  <a:srgbClr val="000000"/>
                </a:solidFill>
              </a:rPr>
              <a:t> gene families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----- Meeting Notes (5/22/12 10:42) -----</a:t>
            </a:r>
          </a:p>
          <a:p>
            <a:r>
              <a:rPr lang="en-US" dirty="0">
                <a:solidFill>
                  <a:srgbClr val="000000"/>
                </a:solidFill>
              </a:rPr>
              <a:t>Marker genes to make higher level taxon assignments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Lineages-specific gene families to narrow down assignments to lower taxonomic levels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F643E-A539-484A-A7CB-586CEB7502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1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25E2-C287-6B41-A871-587610BEBA76}" type="datetimeFigureOut">
              <a:rPr lang="en-US" smtClean="0"/>
              <a:t>8/8/12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EBD-6B88-B44D-A006-B4C166965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4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25E2-C287-6B41-A871-587610BEBA76}" type="datetimeFigureOut">
              <a:rPr lang="en-US" smtClean="0"/>
              <a:t>8/8/12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EBD-6B88-B44D-A006-B4C166965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8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25E2-C287-6B41-A871-587610BEBA76}" type="datetimeFigureOut">
              <a:rPr lang="en-US" smtClean="0"/>
              <a:t>8/8/12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EBD-6B88-B44D-A006-B4C166965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25E2-C287-6B41-A871-587610BEBA76}" type="datetimeFigureOut">
              <a:rPr lang="en-US" smtClean="0"/>
              <a:t>8/8/12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EBD-6B88-B44D-A006-B4C166965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7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25E2-C287-6B41-A871-587610BEBA76}" type="datetimeFigureOut">
              <a:rPr lang="en-US" smtClean="0"/>
              <a:t>8/8/12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EBD-6B88-B44D-A006-B4C166965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5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25E2-C287-6B41-A871-587610BEBA76}" type="datetimeFigureOut">
              <a:rPr lang="en-US" smtClean="0"/>
              <a:t>8/8/12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EBD-6B88-B44D-A006-B4C166965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25E2-C287-6B41-A871-587610BEBA76}" type="datetimeFigureOut">
              <a:rPr lang="en-US" smtClean="0"/>
              <a:t>8/8/12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EBD-6B88-B44D-A006-B4C166965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9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25E2-C287-6B41-A871-587610BEBA76}" type="datetimeFigureOut">
              <a:rPr lang="en-US" smtClean="0"/>
              <a:t>8/8/12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EBD-6B88-B44D-A006-B4C166965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0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25E2-C287-6B41-A871-587610BEBA76}" type="datetimeFigureOut">
              <a:rPr lang="en-US" smtClean="0"/>
              <a:t>8/8/12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EBD-6B88-B44D-A006-B4C166965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3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25E2-C287-6B41-A871-587610BEBA76}" type="datetimeFigureOut">
              <a:rPr lang="en-US" smtClean="0"/>
              <a:t>8/8/12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EBD-6B88-B44D-A006-B4C166965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25E2-C287-6B41-A871-587610BEBA76}" type="datetimeFigureOut">
              <a:rPr lang="en-US" smtClean="0"/>
              <a:t>8/8/12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EBD-6B88-B44D-A006-B4C166965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5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225E2-C287-6B41-A871-587610BEBA76}" type="datetimeFigureOut">
              <a:rPr lang="en-US" smtClean="0"/>
              <a:t>8/8/12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6FEBD-6B88-B44D-A006-B4C166965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0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04900" y="1790700"/>
            <a:ext cx="7099300" cy="20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20" rIns="91438" bIns="45720"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5473702"/>
            <a:ext cx="9144000" cy="6524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00"/>
                </a:solidFill>
              </a:rPr>
              <a:t>http://</a:t>
            </a:r>
            <a:r>
              <a:rPr lang="en-US" dirty="0" err="1" smtClean="0">
                <a:solidFill>
                  <a:srgbClr val="000000"/>
                </a:solidFill>
              </a:rPr>
              <a:t>phylosift.wordpress.com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 descr="pick_axe_25293_s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892300"/>
            <a:ext cx="1841500" cy="1841500"/>
          </a:xfrm>
          <a:prstGeom prst="rect">
            <a:avLst/>
          </a:prstGeom>
        </p:spPr>
      </p:pic>
      <p:pic>
        <p:nvPicPr>
          <p:cNvPr id="10" name="Picture 9" descr="Screen Shot 2012-03-17 at 5.45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1" y="1892300"/>
            <a:ext cx="5028969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21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Visitors – all time</a:t>
            </a:r>
            <a:endParaRPr lang="en-US" dirty="0"/>
          </a:p>
        </p:txBody>
      </p:sp>
      <p:pic>
        <p:nvPicPr>
          <p:cNvPr id="4" name="Picture 3" descr="Screen Shot 2012-08-08 at 3.04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199"/>
            <a:ext cx="9144000" cy="46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47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PhyloSift</a:t>
            </a:r>
            <a:r>
              <a:rPr lang="en-US" dirty="0" smtClean="0"/>
              <a:t> web presence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2207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Website</a:t>
            </a:r>
            <a:r>
              <a:rPr lang="en-US" dirty="0" smtClean="0"/>
              <a:t> (</a:t>
            </a:r>
            <a:r>
              <a:rPr lang="en-US" dirty="0" err="1" smtClean="0"/>
              <a:t>Wordpress</a:t>
            </a:r>
            <a:r>
              <a:rPr lang="en-US" dirty="0" smtClean="0"/>
              <a:t> Blog) – Download links, tutorials, software documentation</a:t>
            </a:r>
          </a:p>
          <a:p>
            <a:r>
              <a:rPr lang="en-US" u="sng" dirty="0" err="1" smtClean="0"/>
              <a:t>GitHub</a:t>
            </a:r>
            <a:r>
              <a:rPr lang="en-US" dirty="0" smtClean="0"/>
              <a:t> – repository storing stable and development code</a:t>
            </a:r>
          </a:p>
          <a:p>
            <a:r>
              <a:rPr lang="en-US" u="sng" dirty="0" smtClean="0"/>
              <a:t>Twitter</a:t>
            </a:r>
            <a:r>
              <a:rPr lang="en-US" dirty="0" smtClean="0"/>
              <a:t> – Blog updates also disseminated via @</a:t>
            </a:r>
            <a:r>
              <a:rPr lang="en-US" dirty="0" err="1" smtClean="0"/>
              <a:t>PhyloSift</a:t>
            </a:r>
            <a:r>
              <a:rPr lang="en-US" dirty="0" smtClean="0"/>
              <a:t> account</a:t>
            </a:r>
          </a:p>
          <a:p>
            <a:r>
              <a:rPr lang="en-US" u="sng" dirty="0" smtClean="0"/>
              <a:t>Google Group </a:t>
            </a:r>
            <a:r>
              <a:rPr lang="en-US" dirty="0" smtClean="0"/>
              <a:t>– </a:t>
            </a:r>
            <a:r>
              <a:rPr lang="en-US" dirty="0" err="1" smtClean="0"/>
              <a:t>PhyloSift</a:t>
            </a:r>
            <a:r>
              <a:rPr lang="en-US" dirty="0" smtClean="0"/>
              <a:t> support forum for user queries, discussion, and documentation of known issues</a:t>
            </a:r>
          </a:p>
          <a:p>
            <a:r>
              <a:rPr lang="en-US" u="sng" dirty="0" smtClean="0"/>
              <a:t>Daily Benchmark Site </a:t>
            </a:r>
            <a:r>
              <a:rPr lang="en-US" dirty="0" smtClean="0"/>
              <a:t>– uses simulated data to track accuracy and compute time of </a:t>
            </a:r>
            <a:r>
              <a:rPr lang="en-US" dirty="0" err="1" smtClean="0"/>
              <a:t>PhyloSift</a:t>
            </a:r>
            <a:r>
              <a:rPr lang="en-US" dirty="0" smtClean="0"/>
              <a:t>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8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phylosift.wordpress.com</a:t>
            </a:r>
            <a:endParaRPr lang="en-US" dirty="0"/>
          </a:p>
        </p:txBody>
      </p:sp>
      <p:pic>
        <p:nvPicPr>
          <p:cNvPr id="4" name="Picture 3" descr="Screen Shot 2012-08-08 at 2.41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9652"/>
            <a:ext cx="9144000" cy="51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79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8-08 at 2.43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6" y="71552"/>
            <a:ext cx="8686800" cy="6675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92010" y="2117168"/>
            <a:ext cx="336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Website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Tutorial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9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Visitors - June 2012</a:t>
            </a:r>
            <a:endParaRPr lang="en-US" dirty="0"/>
          </a:p>
        </p:txBody>
      </p:sp>
      <p:pic>
        <p:nvPicPr>
          <p:cNvPr id="4" name="Content Placeholder 3" descr="Screen Shot 2012-06-20 at 1.18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911" b="-29911"/>
          <a:stretch>
            <a:fillRect/>
          </a:stretch>
        </p:blipFill>
        <p:spPr>
          <a:xfrm>
            <a:off x="205968" y="1280351"/>
            <a:ext cx="8787084" cy="4832558"/>
          </a:xfrm>
        </p:spPr>
      </p:pic>
    </p:spTree>
    <p:extLst>
      <p:ext uri="{BB962C8B-B14F-4D97-AF65-F5344CB8AC3E}">
        <p14:creationId xmlns:p14="http://schemas.microsoft.com/office/powerpoint/2010/main" val="1290477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Visitors - June 2012</a:t>
            </a:r>
            <a:endParaRPr lang="en-US" dirty="0"/>
          </a:p>
        </p:txBody>
      </p:sp>
      <p:pic>
        <p:nvPicPr>
          <p:cNvPr id="4" name="Picture 3" descr="Screen Shot 2012-06-20 at 1.18.5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"/>
          <a:stretch/>
        </p:blipFill>
        <p:spPr>
          <a:xfrm>
            <a:off x="154973" y="1646546"/>
            <a:ext cx="8864070" cy="362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0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6-20 at 1.15.4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" r="17415" b="6743"/>
          <a:stretch/>
        </p:blipFill>
        <p:spPr>
          <a:xfrm>
            <a:off x="1216525" y="568159"/>
            <a:ext cx="6717632" cy="3469105"/>
          </a:xfrm>
          <a:prstGeom prst="rect">
            <a:avLst/>
          </a:prstGeom>
        </p:spPr>
      </p:pic>
      <p:pic>
        <p:nvPicPr>
          <p:cNvPr id="6" name="Picture 5" descr="Screen Shot 2012-06-20 at 1.17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29" y="4386361"/>
            <a:ext cx="7646737" cy="197439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60704" y="17222"/>
            <a:ext cx="3524795" cy="32027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Website Visitors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June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0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visitors – August 2012</a:t>
            </a:r>
            <a:endParaRPr lang="en-US" dirty="0"/>
          </a:p>
        </p:txBody>
      </p:sp>
      <p:pic>
        <p:nvPicPr>
          <p:cNvPr id="4" name="Picture 3" descr="Screen Shot 2012-08-08 at 2.5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" y="1750700"/>
            <a:ext cx="9144000" cy="36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Visitors – August 2012</a:t>
            </a:r>
            <a:endParaRPr lang="en-US" dirty="0"/>
          </a:p>
        </p:txBody>
      </p:sp>
      <p:pic>
        <p:nvPicPr>
          <p:cNvPr id="4" name="Picture 3" descr="Screen Shot 2012-08-08 at 3.03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703"/>
            <a:ext cx="9144000" cy="479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04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Visitors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7874"/>
            <a:ext cx="8229600" cy="4525963"/>
          </a:xfrm>
        </p:spPr>
        <p:txBody>
          <a:bodyPr/>
          <a:lstStyle/>
          <a:p>
            <a:r>
              <a:rPr lang="en-US" dirty="0" smtClean="0"/>
              <a:t>Monthly page views since blog’s inception in Feb 2012 </a:t>
            </a:r>
            <a:r>
              <a:rPr lang="en-US" dirty="0"/>
              <a:t>(</a:t>
            </a:r>
            <a:r>
              <a:rPr lang="en-US" dirty="0" smtClean="0"/>
              <a:t>1,479 cumulative visits)</a:t>
            </a:r>
            <a:endParaRPr lang="en-US" dirty="0"/>
          </a:p>
        </p:txBody>
      </p:sp>
      <p:pic>
        <p:nvPicPr>
          <p:cNvPr id="4" name="Picture 3" descr="Screen Shot 2012-08-08 at 2.53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" y="2537255"/>
            <a:ext cx="9144000" cy="361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8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193</Words>
  <Application>Microsoft Macintosh PowerPoint</Application>
  <PresentationFormat>On-screen Show (4:3)</PresentationFormat>
  <Paragraphs>28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http://phylosift.wordpress.com</vt:lpstr>
      <vt:lpstr>PowerPoint Presentation</vt:lpstr>
      <vt:lpstr>Website Visitors - June 2012</vt:lpstr>
      <vt:lpstr>Website Visitors - June 2012</vt:lpstr>
      <vt:lpstr>Website Visitors   June 2012</vt:lpstr>
      <vt:lpstr>Website visitors – August 2012</vt:lpstr>
      <vt:lpstr>Website Visitors – August 2012</vt:lpstr>
      <vt:lpstr>Website Visitors </vt:lpstr>
      <vt:lpstr>Website Visitors – all time</vt:lpstr>
      <vt:lpstr>PhyloSift web presence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Bik</dc:creator>
  <cp:lastModifiedBy>Holly Bik</cp:lastModifiedBy>
  <cp:revision>4</cp:revision>
  <dcterms:created xsi:type="dcterms:W3CDTF">2012-08-08T21:35:23Z</dcterms:created>
  <dcterms:modified xsi:type="dcterms:W3CDTF">2012-08-08T22:08:45Z</dcterms:modified>
</cp:coreProperties>
</file>