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y  Bi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784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17857" y="4999567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2231" y="3134035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Select Taxa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96689" y="3290535"/>
            <a:ext cx="2341036" cy="952500"/>
            <a:chOff x="4157133" y="2908300"/>
            <a:chExt cx="2341036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7133" y="3007275"/>
              <a:ext cx="234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PD on concatenated tree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785148" y="1002418"/>
            <a:ext cx="7576608" cy="1521941"/>
            <a:chOff x="697378" y="546100"/>
            <a:chExt cx="3981450" cy="2159000"/>
          </a:xfrm>
        </p:grpSpPr>
        <p:sp>
          <p:nvSpPr>
            <p:cNvPr id="29" name="Rounded Rectangle 28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1342" y="673100"/>
              <a:ext cx="3519514" cy="1768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Genome Directory</a:t>
              </a:r>
            </a:p>
            <a:p>
              <a:pPr algn="ctr"/>
              <a:r>
                <a:rPr lang="en-US" sz="1800" dirty="0" smtClean="0"/>
                <a:t>Define the number of  genomes to pick (default = 10) and number of reads to generate per file (default = 100,000)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8567207" y="4244765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753597" y="10133376"/>
            <a:ext cx="41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Grinder algorithm randomly generates reads from selected genomes, outputs simulated PE-</a:t>
            </a:r>
            <a:r>
              <a:rPr lang="en-US" sz="1800" dirty="0" err="1" smtClean="0"/>
              <a:t>Illumina</a:t>
            </a:r>
            <a:r>
              <a:rPr lang="en-US" sz="1800" dirty="0" smtClean="0"/>
              <a:t> and 454 datasets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9026529" y="2693689"/>
            <a:ext cx="38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Execute</a:t>
            </a:r>
            <a:r>
              <a:rPr lang="en-US" sz="2400" smtClean="0">
                <a:solidFill>
                  <a:srgbClr val="CA1E00"/>
                </a:solidFill>
              </a:rPr>
              <a:t> </a:t>
            </a:r>
            <a:r>
              <a:rPr lang="en-US" sz="2400" smtClean="0">
                <a:solidFill>
                  <a:srgbClr val="CA1E00"/>
                </a:solidFill>
              </a:rPr>
              <a:t>simulate </a:t>
            </a:r>
            <a:r>
              <a:rPr lang="en-US" sz="2400" dirty="0" smtClean="0">
                <a:solidFill>
                  <a:srgbClr val="000000"/>
                </a:solidFill>
              </a:rPr>
              <a:t>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53597" y="3265650"/>
            <a:ext cx="364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Determines PD contributions for taxa present in concatenated guide tree in PhyloSift marker directory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9753597" y="4813657"/>
            <a:ext cx="4694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Two separate approaches used: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Select some number of taxa that contribute to PD (user input, default = 10 taxa)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Sample taxa uniformly without replacement</a:t>
            </a:r>
            <a:endParaRPr lang="en-US" sz="1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7417857" y="8430997"/>
            <a:ext cx="2298700" cy="952500"/>
            <a:chOff x="4191000" y="2908300"/>
            <a:chExt cx="2298700" cy="952500"/>
          </a:xfrm>
        </p:grpSpPr>
        <p:sp>
          <p:nvSpPr>
            <p:cNvPr id="45" name="Rounded Rectangle 4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90482" y="2996819"/>
              <a:ext cx="21611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Knockout Swaths of Taxa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8567207" y="5952067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417857" y="10133376"/>
            <a:ext cx="2298700" cy="952500"/>
            <a:chOff x="4191000" y="2908300"/>
            <a:chExt cx="2298700" cy="952500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86250" y="3007034"/>
              <a:ext cx="21357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Generated Simulated Reads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8567207" y="9375114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417857" y="11827915"/>
            <a:ext cx="2298700" cy="952500"/>
            <a:chOff x="4191000" y="2908300"/>
            <a:chExt cx="2298700" cy="952500"/>
          </a:xfrm>
        </p:grpSpPr>
        <p:sp>
          <p:nvSpPr>
            <p:cNvPr id="54" name="Rounded Rectangle 5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52381" y="3007034"/>
              <a:ext cx="2135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Simulation Marker Directory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8567207" y="11073639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53597" y="8434851"/>
            <a:ext cx="401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Workflow plugs into </a:t>
            </a:r>
            <a:r>
              <a:rPr lang="en-US" sz="1800" dirty="0" err="1" smtClean="0"/>
              <a:t>updateDB</a:t>
            </a:r>
            <a:r>
              <a:rPr lang="en-US" sz="1800" dirty="0" smtClean="0"/>
              <a:t> to remove genomes which have been used to simulate </a:t>
            </a:r>
            <a:r>
              <a:rPr lang="en-US" sz="1800" dirty="0" err="1" smtClean="0"/>
              <a:t>metagenome</a:t>
            </a:r>
            <a:r>
              <a:rPr lang="en-US" sz="1800" dirty="0" smtClean="0"/>
              <a:t> data, as well as a swath of related taxa.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753597" y="11833870"/>
            <a:ext cx="401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 new marker directory is created, where simulated genomes have been knocked out from marker packages. </a:t>
            </a:r>
          </a:p>
        </p:txBody>
      </p:sp>
      <p:cxnSp>
        <p:nvCxnSpPr>
          <p:cNvPr id="42" name="Straight Arrow Connector 41"/>
          <p:cNvCxnSpPr>
            <a:stCxn id="29" idx="2"/>
            <a:endCxn id="19" idx="0"/>
          </p:cNvCxnSpPr>
          <p:nvPr/>
        </p:nvCxnSpPr>
        <p:spPr>
          <a:xfrm>
            <a:off x="8573452" y="2524359"/>
            <a:ext cx="6454" cy="766176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kangaroo_1_l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34" y="4414095"/>
            <a:ext cx="4776838" cy="493183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417857" y="6704184"/>
            <a:ext cx="2298700" cy="952500"/>
            <a:chOff x="4191000" y="2908300"/>
            <a:chExt cx="2298700" cy="952500"/>
          </a:xfrm>
        </p:grpSpPr>
        <p:sp>
          <p:nvSpPr>
            <p:cNvPr id="33" name="Rounded Rectangle 32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0482" y="2912154"/>
              <a:ext cx="2161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Helvetica Neue"/>
                  <a:cs typeface="Helvetica Neue"/>
                </a:rPr>
                <a:t>Compute metrics between target and remaining taxa</a:t>
              </a:r>
              <a:endParaRPr lang="en-US" sz="18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8567207" y="7656684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53597" y="6657239"/>
            <a:ext cx="44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Calculated metrics include: the distance to nearest neighbors, connecting branch lengths, and the number of sampled nodes within various PD units of connecting nodes.</a:t>
            </a:r>
          </a:p>
        </p:txBody>
      </p: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183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36</cp:revision>
  <dcterms:created xsi:type="dcterms:W3CDTF">2012-04-25T18:42:58Z</dcterms:created>
  <dcterms:modified xsi:type="dcterms:W3CDTF">2012-11-26T16:44:54Z</dcterms:modified>
</cp:coreProperties>
</file>