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600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smtClean="0"/>
              <a:t>Week</a:t>
            </a:r>
            <a:r>
              <a:rPr kumimoji="1" lang="zh-TW" altLang="en-US" sz="3600" dirty="0" smtClean="0"/>
              <a:t> </a:t>
            </a:r>
            <a:r>
              <a:rPr kumimoji="1" lang="en-US" altLang="zh-TW" sz="3600" dirty="0" smtClean="0"/>
              <a:t>Log</a:t>
            </a:r>
            <a:r>
              <a:rPr kumimoji="1" lang="zh-TW" altLang="en-US" sz="3600" dirty="0" smtClean="0"/>
              <a:t> </a:t>
            </a:r>
            <a:r>
              <a:rPr kumimoji="1" lang="en-US" altLang="zh-TW" sz="3600" dirty="0" smtClean="0"/>
              <a:t>0914</a:t>
            </a:r>
            <a:endParaRPr kumimoji="1" lang="zh-TW" altLang="en-US" sz="36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 smtClean="0"/>
              <a:t>Liang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Bo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Wang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288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Workflow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(part3)</a:t>
            </a:r>
            <a:endParaRPr kumimoji="1" lang="zh-TW" altLang="en-US" dirty="0"/>
          </a:p>
        </p:txBody>
      </p:sp>
      <p:pic>
        <p:nvPicPr>
          <p:cNvPr id="4" name="圖片 3" descr="091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5" b="1001"/>
          <a:stretch/>
        </p:blipFill>
        <p:spPr>
          <a:xfrm>
            <a:off x="1454577" y="1430422"/>
            <a:ext cx="7589473" cy="5077326"/>
          </a:xfrm>
          <a:prstGeom prst="rect">
            <a:avLst/>
          </a:prstGeom>
        </p:spPr>
      </p:pic>
      <p:pic>
        <p:nvPicPr>
          <p:cNvPr id="5" name="圖片 4" descr="09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2773395" cy="4505158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07504" y="4581128"/>
            <a:ext cx="2780631" cy="157346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69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000" dirty="0" smtClean="0"/>
              <a:t>Goal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human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miRNAs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r>
              <a:rPr kumimoji="1" lang="en-US" altLang="zh-TW" dirty="0" smtClean="0"/>
              <a:t>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works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</a:t>
            </a:r>
            <a:r>
              <a:rPr kumimoji="1" lang="zh-TW" altLang="en-US" dirty="0" smtClean="0"/>
              <a:t> </a:t>
            </a:r>
            <a:r>
              <a:rPr kumimoji="1" lang="en-US" altLang="zh-TW" b="1" dirty="0" smtClean="0"/>
              <a:t>Galaxy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under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certain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workflow</a:t>
            </a:r>
          </a:p>
          <a:p>
            <a:r>
              <a:rPr kumimoji="1" lang="en-US" altLang="zh-TW" b="1" dirty="0" smtClean="0"/>
              <a:t/>
            </a:r>
            <a:r>
              <a:rPr kumimoji="1" lang="en-US" altLang="zh-TW" dirty="0" smtClean="0"/>
              <a:t>using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multiple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prediction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tools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such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as</a:t>
            </a:r>
            <a:r>
              <a:rPr kumimoji="1" lang="zh-TW" altLang="en-US" dirty="0" smtClean="0"/>
              <a:t> </a:t>
            </a:r>
            <a:r>
              <a:rPr kumimoji="1" lang="en-US" altLang="zh-TW" b="1" dirty="0" err="1" smtClean="0"/>
              <a:t>mirDeep</a:t>
            </a:r>
            <a:r>
              <a:rPr kumimoji="1" lang="en-US" altLang="zh-TW" b="1" dirty="0" smtClean="0"/>
              <a:t>,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err="1" smtClean="0"/>
              <a:t>mirAnalyzer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…</a:t>
            </a:r>
            <a:endParaRPr kumimoji="1"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84988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Reference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Workflow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Meng</a:t>
            </a:r>
            <a:r>
              <a:rPr lang="en-US" altLang="zh-TW" dirty="0"/>
              <a:t>, F.</a:t>
            </a:r>
            <a:r>
              <a:rPr lang="en-US" altLang="zh-TW" i="1" dirty="0"/>
              <a:t>, et al.</a:t>
            </a:r>
            <a:r>
              <a:rPr lang="en-US" altLang="zh-TW" dirty="0"/>
              <a:t> (2012) Discovery of Novel MicroRNAs in Rat Kidney Using Next Generation Sequencing and Microarray Validation, </a:t>
            </a:r>
            <a:r>
              <a:rPr lang="en-US" altLang="zh-TW" i="1" dirty="0" err="1"/>
              <a:t>PLoS</a:t>
            </a:r>
            <a:r>
              <a:rPr lang="en-US" altLang="zh-TW" i="1" dirty="0"/>
              <a:t> ONE</a:t>
            </a:r>
            <a:r>
              <a:rPr lang="en-US" altLang="zh-TW" dirty="0"/>
              <a:t>, </a:t>
            </a:r>
            <a:r>
              <a:rPr lang="en-US" altLang="zh-TW" b="1" dirty="0"/>
              <a:t>7</a:t>
            </a:r>
            <a:r>
              <a:rPr lang="en-US" altLang="zh-TW" dirty="0"/>
              <a:t>, e34394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6643"/>
            <a:ext cx="9144000" cy="17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9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Reference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miRDeep,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All-in-one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Tool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Friedlander, M.R.</a:t>
            </a:r>
            <a:r>
              <a:rPr lang="en-US" altLang="zh-TW" i="1" dirty="0"/>
              <a:t>, et al.</a:t>
            </a:r>
            <a:r>
              <a:rPr lang="en-US" altLang="zh-TW" dirty="0"/>
              <a:t> (2008) Discovering microRNAs from deep sequencing data using miRDeep, </a:t>
            </a:r>
            <a:r>
              <a:rPr lang="en-US" altLang="zh-TW" i="1" dirty="0"/>
              <a:t>Nat Biotech</a:t>
            </a:r>
            <a:r>
              <a:rPr lang="en-US" altLang="zh-TW" dirty="0"/>
              <a:t>, </a:t>
            </a:r>
            <a:r>
              <a:rPr lang="en-US" altLang="zh-TW" b="1" dirty="0"/>
              <a:t>26</a:t>
            </a:r>
            <a:r>
              <a:rPr lang="en-US" altLang="zh-TW" dirty="0"/>
              <a:t>, 407-415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1767"/>
            <a:ext cx="9144000" cy="18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0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Workflow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98475" y="1981200"/>
            <a:ext cx="3367658" cy="4144963"/>
          </a:xfrm>
        </p:spPr>
        <p:txBody>
          <a:bodyPr/>
          <a:lstStyle/>
          <a:p>
            <a:r>
              <a:rPr kumimoji="1" lang="en-US" altLang="zh-TW" dirty="0" smtClean="0"/>
              <a:t>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done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merely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Galaxy</a:t>
            </a:r>
          </a:p>
          <a:p>
            <a:r>
              <a:rPr kumimoji="1" lang="en-US" altLang="zh-TW" dirty="0" smtClean="0"/>
              <a:t>miRDeep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takes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whole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core,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compared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workflow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reference.</a:t>
            </a:r>
          </a:p>
        </p:txBody>
      </p:sp>
      <p:pic>
        <p:nvPicPr>
          <p:cNvPr id="4" name="圖片 3" descr="09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2" y="0"/>
            <a:ext cx="4221815" cy="685800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3694805" y="0"/>
            <a:ext cx="4567189" cy="6857999"/>
          </a:xfrm>
          <a:prstGeom prst="roundRect">
            <a:avLst>
              <a:gd name="adj" fmla="val 7959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694805" y="0"/>
            <a:ext cx="4567189" cy="1731737"/>
          </a:xfrm>
          <a:prstGeom prst="roundRect">
            <a:avLst>
              <a:gd name="adj" fmla="val 11588"/>
            </a:avLst>
          </a:prstGeom>
          <a:solidFill>
            <a:schemeClr val="accent5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51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Workflow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(part1)</a:t>
            </a:r>
            <a:endParaRPr kumimoji="1" lang="zh-TW" altLang="en-US" dirty="0"/>
          </a:p>
        </p:txBody>
      </p:sp>
      <p:pic>
        <p:nvPicPr>
          <p:cNvPr id="4" name="圖片 3" descr="091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35"/>
          <a:stretch/>
        </p:blipFill>
        <p:spPr>
          <a:xfrm>
            <a:off x="465314" y="1855927"/>
            <a:ext cx="7589473" cy="45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8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Workflow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(part2)</a:t>
            </a:r>
            <a:endParaRPr kumimoji="1" lang="zh-TW" altLang="en-US" dirty="0"/>
          </a:p>
        </p:txBody>
      </p:sp>
      <p:pic>
        <p:nvPicPr>
          <p:cNvPr id="4" name="圖片 3" descr="091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65" b="34161"/>
          <a:stretch/>
        </p:blipFill>
        <p:spPr>
          <a:xfrm>
            <a:off x="465314" y="1613568"/>
            <a:ext cx="7589473" cy="500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9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miRDeep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finds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miRNAs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15" y="1600200"/>
            <a:ext cx="6439338" cy="49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0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miRDeep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finds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miRNAs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(cont’d)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69" y="1120186"/>
            <a:ext cx="4263824" cy="604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2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頻譜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優勢.thmx</Template>
  <TotalTime>104</TotalTime>
  <Words>148</Words>
  <Application>Microsoft Macintosh PowerPoint</Application>
  <PresentationFormat>如螢幕大小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Advantage</vt:lpstr>
      <vt:lpstr>Week Log 0914</vt:lpstr>
      <vt:lpstr>Goal</vt:lpstr>
      <vt:lpstr>Reference - Workflow</vt:lpstr>
      <vt:lpstr>Reference - miRDeep, a All-in-one Tool</vt:lpstr>
      <vt:lpstr>Workflow</vt:lpstr>
      <vt:lpstr>Workflow (part1)</vt:lpstr>
      <vt:lpstr>Workflow (part2)</vt:lpstr>
      <vt:lpstr>How miRDeep finds miRNAs</vt:lpstr>
      <vt:lpstr>How miRDeep finds miRNAs (cont’d)</vt:lpstr>
      <vt:lpstr>Workflow (part3)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Log 0914</dc:title>
  <dc:creator>Liang Bo Wang</dc:creator>
  <cp:lastModifiedBy>Liang Bo Wang</cp:lastModifiedBy>
  <cp:revision>18</cp:revision>
  <dcterms:created xsi:type="dcterms:W3CDTF">2012-09-13T21:52:02Z</dcterms:created>
  <dcterms:modified xsi:type="dcterms:W3CDTF">2012-09-13T23:36:28Z</dcterms:modified>
</cp:coreProperties>
</file>