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77" autoAdjust="0"/>
  </p:normalViewPr>
  <p:slideViewPr>
    <p:cSldViewPr snapToGrid="0" snapToObjects="1">
      <p:cViewPr varScale="1">
        <p:scale>
          <a:sx n="78" d="100"/>
          <a:sy n="78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2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0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0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1130-88E5-7E41-A360-A69867F67FB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859C-073B-A64E-90C9-C531304B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rg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2219"/>
          </a:xfrm>
          <a:prstGeom prst="rect">
            <a:avLst/>
          </a:prstGeom>
        </p:spPr>
      </p:pic>
      <p:pic>
        <p:nvPicPr>
          <p:cNvPr id="5" name="Picture 4" descr="koala9.jp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0" r="14352"/>
          <a:stretch/>
        </p:blipFill>
        <p:spPr>
          <a:xfrm>
            <a:off x="5991130" y="3195993"/>
            <a:ext cx="2706624" cy="27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</dc:creator>
  <cp:lastModifiedBy>Anne</cp:lastModifiedBy>
  <cp:revision>1</cp:revision>
  <dcterms:created xsi:type="dcterms:W3CDTF">2018-09-19T22:23:37Z</dcterms:created>
  <dcterms:modified xsi:type="dcterms:W3CDTF">2018-09-19T22:31:59Z</dcterms:modified>
</cp:coreProperties>
</file>