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58" r:id="rId10"/>
    <p:sldId id="260" r:id="rId11"/>
    <p:sldId id="266" r:id="rId12"/>
    <p:sldId id="267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7C5C2D-36DE-4A69-91C2-4B223D6DE038}" v="121" dt="2024-04-24T01:32:35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0" autoAdjust="0"/>
    <p:restoredTop sz="94660"/>
  </p:normalViewPr>
  <p:slideViewPr>
    <p:cSldViewPr snapToGrid="0">
      <p:cViewPr>
        <p:scale>
          <a:sx n="100" d="100"/>
          <a:sy n="100" d="100"/>
        </p:scale>
        <p:origin x="1387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毓昇 馬" userId="052466a1c097cbbf" providerId="LiveId" clId="{A17C5C2D-36DE-4A69-91C2-4B223D6DE038}"/>
    <pc:docChg chg="undo custSel addSld delSld modSld">
      <pc:chgData name="毓昇 馬" userId="052466a1c097cbbf" providerId="LiveId" clId="{A17C5C2D-36DE-4A69-91C2-4B223D6DE038}" dt="2024-04-24T01:42:49.036" v="4929" actId="20577"/>
      <pc:docMkLst>
        <pc:docMk/>
      </pc:docMkLst>
      <pc:sldChg chg="modSp new mod">
        <pc:chgData name="毓昇 馬" userId="052466a1c097cbbf" providerId="LiveId" clId="{A17C5C2D-36DE-4A69-91C2-4B223D6DE038}" dt="2024-04-24T00:42:57.465" v="57" actId="20577"/>
        <pc:sldMkLst>
          <pc:docMk/>
          <pc:sldMk cId="1347217093" sldId="256"/>
        </pc:sldMkLst>
        <pc:spChg chg="mod">
          <ac:chgData name="毓昇 馬" userId="052466a1c097cbbf" providerId="LiveId" clId="{A17C5C2D-36DE-4A69-91C2-4B223D6DE038}" dt="2024-04-24T00:42:50.825" v="29" actId="20577"/>
          <ac:spMkLst>
            <pc:docMk/>
            <pc:sldMk cId="1347217093" sldId="256"/>
            <ac:spMk id="2" creationId="{1201F33D-691E-8483-9085-E9C39949AECA}"/>
          </ac:spMkLst>
        </pc:spChg>
        <pc:spChg chg="mod">
          <ac:chgData name="毓昇 馬" userId="052466a1c097cbbf" providerId="LiveId" clId="{A17C5C2D-36DE-4A69-91C2-4B223D6DE038}" dt="2024-04-24T00:42:57.465" v="57" actId="20577"/>
          <ac:spMkLst>
            <pc:docMk/>
            <pc:sldMk cId="1347217093" sldId="256"/>
            <ac:spMk id="3" creationId="{CA6D9F0A-15AC-42FF-6994-618804BC8014}"/>
          </ac:spMkLst>
        </pc:spChg>
      </pc:sldChg>
      <pc:sldChg chg="addSp delSp modSp new mod chgLayout">
        <pc:chgData name="毓昇 馬" userId="052466a1c097cbbf" providerId="LiveId" clId="{A17C5C2D-36DE-4A69-91C2-4B223D6DE038}" dt="2024-04-24T00:43:22.778" v="84" actId="20577"/>
        <pc:sldMkLst>
          <pc:docMk/>
          <pc:sldMk cId="2063159959" sldId="257"/>
        </pc:sldMkLst>
        <pc:spChg chg="del mod ord">
          <ac:chgData name="毓昇 馬" userId="052466a1c097cbbf" providerId="LiveId" clId="{A17C5C2D-36DE-4A69-91C2-4B223D6DE038}" dt="2024-04-24T00:43:04.721" v="58" actId="700"/>
          <ac:spMkLst>
            <pc:docMk/>
            <pc:sldMk cId="2063159959" sldId="257"/>
            <ac:spMk id="2" creationId="{408F14FB-832E-F74F-6FE1-0D9AD655F896}"/>
          </ac:spMkLst>
        </pc:spChg>
        <pc:spChg chg="del mod ord">
          <ac:chgData name="毓昇 馬" userId="052466a1c097cbbf" providerId="LiveId" clId="{A17C5C2D-36DE-4A69-91C2-4B223D6DE038}" dt="2024-04-24T00:43:04.721" v="58" actId="700"/>
          <ac:spMkLst>
            <pc:docMk/>
            <pc:sldMk cId="2063159959" sldId="257"/>
            <ac:spMk id="3" creationId="{B14C47EC-5B3C-5CC2-44C9-C641F81767A0}"/>
          </ac:spMkLst>
        </pc:spChg>
        <pc:spChg chg="add mod ord">
          <ac:chgData name="毓昇 馬" userId="052466a1c097cbbf" providerId="LiveId" clId="{A17C5C2D-36DE-4A69-91C2-4B223D6DE038}" dt="2024-04-24T00:43:22.778" v="84" actId="20577"/>
          <ac:spMkLst>
            <pc:docMk/>
            <pc:sldMk cId="2063159959" sldId="257"/>
            <ac:spMk id="4" creationId="{FB4E6BAB-E0E4-D5D9-1433-56192D35FC83}"/>
          </ac:spMkLst>
        </pc:spChg>
        <pc:spChg chg="add mod ord">
          <ac:chgData name="毓昇 馬" userId="052466a1c097cbbf" providerId="LiveId" clId="{A17C5C2D-36DE-4A69-91C2-4B223D6DE038}" dt="2024-04-24T00:43:04.721" v="58" actId="700"/>
          <ac:spMkLst>
            <pc:docMk/>
            <pc:sldMk cId="2063159959" sldId="257"/>
            <ac:spMk id="5" creationId="{CD58C2C8-3FAF-F8D8-1F39-8AED5C4AB42E}"/>
          </ac:spMkLst>
        </pc:spChg>
      </pc:sldChg>
      <pc:sldChg chg="modSp new mod">
        <pc:chgData name="毓昇 馬" userId="052466a1c097cbbf" providerId="LiveId" clId="{A17C5C2D-36DE-4A69-91C2-4B223D6DE038}" dt="2024-04-24T00:43:42.834" v="112" actId="20577"/>
        <pc:sldMkLst>
          <pc:docMk/>
          <pc:sldMk cId="1678783798" sldId="258"/>
        </pc:sldMkLst>
        <pc:spChg chg="mod">
          <ac:chgData name="毓昇 馬" userId="052466a1c097cbbf" providerId="LiveId" clId="{A17C5C2D-36DE-4A69-91C2-4B223D6DE038}" dt="2024-04-24T00:43:42.834" v="112" actId="20577"/>
          <ac:spMkLst>
            <pc:docMk/>
            <pc:sldMk cId="1678783798" sldId="258"/>
            <ac:spMk id="2" creationId="{362C55A1-F835-80AF-0EFD-71FE695E307C}"/>
          </ac:spMkLst>
        </pc:spChg>
      </pc:sldChg>
      <pc:sldChg chg="addSp delSp modSp new mod setBg chgLayout">
        <pc:chgData name="毓昇 馬" userId="052466a1c097cbbf" providerId="LiveId" clId="{A17C5C2D-36DE-4A69-91C2-4B223D6DE038}" dt="2024-04-24T00:56:39.915" v="1083" actId="20577"/>
        <pc:sldMkLst>
          <pc:docMk/>
          <pc:sldMk cId="245160459" sldId="259"/>
        </pc:sldMkLst>
        <pc:spChg chg="del mod ord">
          <ac:chgData name="毓昇 馬" userId="052466a1c097cbbf" providerId="LiveId" clId="{A17C5C2D-36DE-4A69-91C2-4B223D6DE038}" dt="2024-04-24T00:44:10.124" v="114" actId="700"/>
          <ac:spMkLst>
            <pc:docMk/>
            <pc:sldMk cId="245160459" sldId="259"/>
            <ac:spMk id="2" creationId="{EC089716-0FC9-E897-D5C2-DB146379FB02}"/>
          </ac:spMkLst>
        </pc:spChg>
        <pc:spChg chg="del mod ord">
          <ac:chgData name="毓昇 馬" userId="052466a1c097cbbf" providerId="LiveId" clId="{A17C5C2D-36DE-4A69-91C2-4B223D6DE038}" dt="2024-04-24T00:44:10.124" v="114" actId="700"/>
          <ac:spMkLst>
            <pc:docMk/>
            <pc:sldMk cId="245160459" sldId="259"/>
            <ac:spMk id="3" creationId="{5ADCE2D5-4A43-2CA5-32E5-F52341A9209B}"/>
          </ac:spMkLst>
        </pc:spChg>
        <pc:spChg chg="add mod ord">
          <ac:chgData name="毓昇 馬" userId="052466a1c097cbbf" providerId="LiveId" clId="{A17C5C2D-36DE-4A69-91C2-4B223D6DE038}" dt="2024-04-24T00:54:00.229" v="905" actId="26606"/>
          <ac:spMkLst>
            <pc:docMk/>
            <pc:sldMk cId="245160459" sldId="259"/>
            <ac:spMk id="4" creationId="{7742ED50-D242-3963-6C9E-0CD64EB6DA80}"/>
          </ac:spMkLst>
        </pc:spChg>
        <pc:spChg chg="add del mod ord">
          <ac:chgData name="毓昇 馬" userId="052466a1c097cbbf" providerId="LiveId" clId="{A17C5C2D-36DE-4A69-91C2-4B223D6DE038}" dt="2024-04-24T00:54:00.229" v="905" actId="26606"/>
          <ac:spMkLst>
            <pc:docMk/>
            <pc:sldMk cId="245160459" sldId="259"/>
            <ac:spMk id="5" creationId="{062EB0B6-B58C-25CD-D29E-CEBE1DE3DAB2}"/>
          </ac:spMkLst>
        </pc:spChg>
        <pc:spChg chg="add del">
          <ac:chgData name="毓昇 馬" userId="052466a1c097cbbf" providerId="LiveId" clId="{A17C5C2D-36DE-4A69-91C2-4B223D6DE038}" dt="2024-04-24T00:53:50.378" v="894" actId="26606"/>
          <ac:spMkLst>
            <pc:docMk/>
            <pc:sldMk cId="245160459" sldId="259"/>
            <ac:spMk id="11" creationId="{1B0A7D14-7B67-4022-A8BE-1CCD4A0F1B06}"/>
          </ac:spMkLst>
        </pc:spChg>
        <pc:spChg chg="add del">
          <ac:chgData name="毓昇 馬" userId="052466a1c097cbbf" providerId="LiveId" clId="{A17C5C2D-36DE-4A69-91C2-4B223D6DE038}" dt="2024-04-24T00:53:50.378" v="894" actId="26606"/>
          <ac:spMkLst>
            <pc:docMk/>
            <pc:sldMk cId="245160459" sldId="259"/>
            <ac:spMk id="13" creationId="{AB09A9E8-BF27-4613-A775-071F082083A9}"/>
          </ac:spMkLst>
        </pc:spChg>
        <pc:spChg chg="add del">
          <ac:chgData name="毓昇 馬" userId="052466a1c097cbbf" providerId="LiveId" clId="{A17C5C2D-36DE-4A69-91C2-4B223D6DE038}" dt="2024-04-24T00:53:50.378" v="894" actId="26606"/>
          <ac:spMkLst>
            <pc:docMk/>
            <pc:sldMk cId="245160459" sldId="259"/>
            <ac:spMk id="15" creationId="{C3AFE299-6F79-44AF-9A77-2DC2DC1F8461}"/>
          </ac:spMkLst>
        </pc:spChg>
        <pc:spChg chg="add del">
          <ac:chgData name="毓昇 馬" userId="052466a1c097cbbf" providerId="LiveId" clId="{A17C5C2D-36DE-4A69-91C2-4B223D6DE038}" dt="2024-04-24T00:53:53.650" v="898" actId="26606"/>
          <ac:spMkLst>
            <pc:docMk/>
            <pc:sldMk cId="245160459" sldId="259"/>
            <ac:spMk id="19" creationId="{1B0A7D14-7B67-4022-A8BE-1CCD4A0F1B06}"/>
          </ac:spMkLst>
        </pc:spChg>
        <pc:spChg chg="add del">
          <ac:chgData name="毓昇 馬" userId="052466a1c097cbbf" providerId="LiveId" clId="{A17C5C2D-36DE-4A69-91C2-4B223D6DE038}" dt="2024-04-24T00:53:53.650" v="898" actId="26606"/>
          <ac:spMkLst>
            <pc:docMk/>
            <pc:sldMk cId="245160459" sldId="259"/>
            <ac:spMk id="20" creationId="{AB09A9E8-BF27-4613-A775-071F082083A9}"/>
          </ac:spMkLst>
        </pc:spChg>
        <pc:spChg chg="add del">
          <ac:chgData name="毓昇 馬" userId="052466a1c097cbbf" providerId="LiveId" clId="{A17C5C2D-36DE-4A69-91C2-4B223D6DE038}" dt="2024-04-24T00:53:53.650" v="898" actId="26606"/>
          <ac:spMkLst>
            <pc:docMk/>
            <pc:sldMk cId="245160459" sldId="259"/>
            <ac:spMk id="21" creationId="{C3AFE299-6F79-44AF-9A77-2DC2DC1F8461}"/>
          </ac:spMkLst>
        </pc:spChg>
        <pc:spChg chg="add del">
          <ac:chgData name="毓昇 馬" userId="052466a1c097cbbf" providerId="LiveId" clId="{A17C5C2D-36DE-4A69-91C2-4B223D6DE038}" dt="2024-04-24T00:53:58.786" v="902" actId="26606"/>
          <ac:spMkLst>
            <pc:docMk/>
            <pc:sldMk cId="245160459" sldId="259"/>
            <ac:spMk id="26" creationId="{1B0A7D14-7B67-4022-A8BE-1CCD4A0F1B06}"/>
          </ac:spMkLst>
        </pc:spChg>
        <pc:spChg chg="add del">
          <ac:chgData name="毓昇 馬" userId="052466a1c097cbbf" providerId="LiveId" clId="{A17C5C2D-36DE-4A69-91C2-4B223D6DE038}" dt="2024-04-24T00:53:58.786" v="902" actId="26606"/>
          <ac:spMkLst>
            <pc:docMk/>
            <pc:sldMk cId="245160459" sldId="259"/>
            <ac:spMk id="27" creationId="{AB09A9E8-BF27-4613-A775-071F082083A9}"/>
          </ac:spMkLst>
        </pc:spChg>
        <pc:spChg chg="add del">
          <ac:chgData name="毓昇 馬" userId="052466a1c097cbbf" providerId="LiveId" clId="{A17C5C2D-36DE-4A69-91C2-4B223D6DE038}" dt="2024-04-24T00:53:58.786" v="902" actId="26606"/>
          <ac:spMkLst>
            <pc:docMk/>
            <pc:sldMk cId="245160459" sldId="259"/>
            <ac:spMk id="28" creationId="{C3AFE299-6F79-44AF-9A77-2DC2DC1F8461}"/>
          </ac:spMkLst>
        </pc:spChg>
        <pc:spChg chg="add">
          <ac:chgData name="毓昇 馬" userId="052466a1c097cbbf" providerId="LiveId" clId="{A17C5C2D-36DE-4A69-91C2-4B223D6DE038}" dt="2024-04-24T00:54:00.229" v="905" actId="26606"/>
          <ac:spMkLst>
            <pc:docMk/>
            <pc:sldMk cId="245160459" sldId="259"/>
            <ac:spMk id="33" creationId="{1B0A7D14-7B67-4022-A8BE-1CCD4A0F1B06}"/>
          </ac:spMkLst>
        </pc:spChg>
        <pc:spChg chg="add">
          <ac:chgData name="毓昇 馬" userId="052466a1c097cbbf" providerId="LiveId" clId="{A17C5C2D-36DE-4A69-91C2-4B223D6DE038}" dt="2024-04-24T00:54:00.229" v="905" actId="26606"/>
          <ac:spMkLst>
            <pc:docMk/>
            <pc:sldMk cId="245160459" sldId="259"/>
            <ac:spMk id="34" creationId="{AB09A9E8-BF27-4613-A775-071F082083A9}"/>
          </ac:spMkLst>
        </pc:spChg>
        <pc:spChg chg="add">
          <ac:chgData name="毓昇 馬" userId="052466a1c097cbbf" providerId="LiveId" clId="{A17C5C2D-36DE-4A69-91C2-4B223D6DE038}" dt="2024-04-24T00:54:00.229" v="905" actId="26606"/>
          <ac:spMkLst>
            <pc:docMk/>
            <pc:sldMk cId="245160459" sldId="259"/>
            <ac:spMk id="35" creationId="{C3AFE299-6F79-44AF-9A77-2DC2DC1F8461}"/>
          </ac:spMkLst>
        </pc:spChg>
        <pc:graphicFrameChg chg="add del">
          <ac:chgData name="毓昇 馬" userId="052466a1c097cbbf" providerId="LiveId" clId="{A17C5C2D-36DE-4A69-91C2-4B223D6DE038}" dt="2024-04-24T00:53:50.378" v="894" actId="26606"/>
          <ac:graphicFrameMkLst>
            <pc:docMk/>
            <pc:sldMk cId="245160459" sldId="259"/>
            <ac:graphicFrameMk id="7" creationId="{C132AA21-B128-B7E9-719B-0AB04F9BF5EB}"/>
          </ac:graphicFrameMkLst>
        </pc:graphicFrameChg>
        <pc:graphicFrameChg chg="add del">
          <ac:chgData name="毓昇 馬" userId="052466a1c097cbbf" providerId="LiveId" clId="{A17C5C2D-36DE-4A69-91C2-4B223D6DE038}" dt="2024-04-24T00:53:51.784" v="896" actId="26606"/>
          <ac:graphicFrameMkLst>
            <pc:docMk/>
            <pc:sldMk cId="245160459" sldId="259"/>
            <ac:graphicFrameMk id="17" creationId="{ECAFBC5E-1E72-6A98-0544-DD106292A386}"/>
          </ac:graphicFrameMkLst>
        </pc:graphicFrameChg>
        <pc:graphicFrameChg chg="add del">
          <ac:chgData name="毓昇 馬" userId="052466a1c097cbbf" providerId="LiveId" clId="{A17C5C2D-36DE-4A69-91C2-4B223D6DE038}" dt="2024-04-24T00:53:53.650" v="898" actId="26606"/>
          <ac:graphicFrameMkLst>
            <pc:docMk/>
            <pc:sldMk cId="245160459" sldId="259"/>
            <ac:graphicFrameMk id="22" creationId="{C132AA21-B128-B7E9-719B-0AB04F9BF5EB}"/>
          </ac:graphicFrameMkLst>
        </pc:graphicFrameChg>
        <pc:graphicFrameChg chg="add del">
          <ac:chgData name="毓昇 馬" userId="052466a1c097cbbf" providerId="LiveId" clId="{A17C5C2D-36DE-4A69-91C2-4B223D6DE038}" dt="2024-04-24T00:53:56.636" v="900" actId="26606"/>
          <ac:graphicFrameMkLst>
            <pc:docMk/>
            <pc:sldMk cId="245160459" sldId="259"/>
            <ac:graphicFrameMk id="24" creationId="{9C035B4B-32BF-541C-3DC6-C6756DCB2B14}"/>
          </ac:graphicFrameMkLst>
        </pc:graphicFrameChg>
        <pc:graphicFrameChg chg="add del">
          <ac:chgData name="毓昇 馬" userId="052466a1c097cbbf" providerId="LiveId" clId="{A17C5C2D-36DE-4A69-91C2-4B223D6DE038}" dt="2024-04-24T00:53:58.786" v="902" actId="26606"/>
          <ac:graphicFrameMkLst>
            <pc:docMk/>
            <pc:sldMk cId="245160459" sldId="259"/>
            <ac:graphicFrameMk id="29" creationId="{C132AA21-B128-B7E9-719B-0AB04F9BF5EB}"/>
          </ac:graphicFrameMkLst>
        </pc:graphicFrameChg>
        <pc:graphicFrameChg chg="add del">
          <ac:chgData name="毓昇 馬" userId="052466a1c097cbbf" providerId="LiveId" clId="{A17C5C2D-36DE-4A69-91C2-4B223D6DE038}" dt="2024-04-24T00:54:00.211" v="904" actId="26606"/>
          <ac:graphicFrameMkLst>
            <pc:docMk/>
            <pc:sldMk cId="245160459" sldId="259"/>
            <ac:graphicFrameMk id="31" creationId="{9C035B4B-32BF-541C-3DC6-C6756DCB2B14}"/>
          </ac:graphicFrameMkLst>
        </pc:graphicFrameChg>
        <pc:graphicFrameChg chg="add mod">
          <ac:chgData name="毓昇 馬" userId="052466a1c097cbbf" providerId="LiveId" clId="{A17C5C2D-36DE-4A69-91C2-4B223D6DE038}" dt="2024-04-24T00:56:39.915" v="1083" actId="20577"/>
          <ac:graphicFrameMkLst>
            <pc:docMk/>
            <pc:sldMk cId="245160459" sldId="259"/>
            <ac:graphicFrameMk id="36" creationId="{C132AA21-B128-B7E9-719B-0AB04F9BF5EB}"/>
          </ac:graphicFrameMkLst>
        </pc:graphicFrameChg>
      </pc:sldChg>
      <pc:sldChg chg="addSp delSp modSp new mod setBg chgLayout">
        <pc:chgData name="毓昇 馬" userId="052466a1c097cbbf" providerId="LiveId" clId="{A17C5C2D-36DE-4A69-91C2-4B223D6DE038}" dt="2024-04-24T00:57:57.200" v="1236" actId="20577"/>
        <pc:sldMkLst>
          <pc:docMk/>
          <pc:sldMk cId="2349454313" sldId="260"/>
        </pc:sldMkLst>
        <pc:spChg chg="del mod ord">
          <ac:chgData name="毓昇 馬" userId="052466a1c097cbbf" providerId="LiveId" clId="{A17C5C2D-36DE-4A69-91C2-4B223D6DE038}" dt="2024-04-24T00:44:22.631" v="130" actId="700"/>
          <ac:spMkLst>
            <pc:docMk/>
            <pc:sldMk cId="2349454313" sldId="260"/>
            <ac:spMk id="2" creationId="{4B35C623-0DA3-5EBD-5DD6-49A67393FCDB}"/>
          </ac:spMkLst>
        </pc:spChg>
        <pc:spChg chg="del mod ord">
          <ac:chgData name="毓昇 馬" userId="052466a1c097cbbf" providerId="LiveId" clId="{A17C5C2D-36DE-4A69-91C2-4B223D6DE038}" dt="2024-04-24T00:44:22.631" v="130" actId="700"/>
          <ac:spMkLst>
            <pc:docMk/>
            <pc:sldMk cId="2349454313" sldId="260"/>
            <ac:spMk id="3" creationId="{EB624524-3827-1CE2-A939-6EC47004B4EF}"/>
          </ac:spMkLst>
        </pc:spChg>
        <pc:spChg chg="add mod ord">
          <ac:chgData name="毓昇 馬" userId="052466a1c097cbbf" providerId="LiveId" clId="{A17C5C2D-36DE-4A69-91C2-4B223D6DE038}" dt="2024-04-24T00:57:48.444" v="1234" actId="26606"/>
          <ac:spMkLst>
            <pc:docMk/>
            <pc:sldMk cId="2349454313" sldId="260"/>
            <ac:spMk id="4" creationId="{2A863550-99F8-A8C5-B274-90B4527184AA}"/>
          </ac:spMkLst>
        </pc:spChg>
        <pc:spChg chg="add del mod ord">
          <ac:chgData name="毓昇 馬" userId="052466a1c097cbbf" providerId="LiveId" clId="{A17C5C2D-36DE-4A69-91C2-4B223D6DE038}" dt="2024-04-24T00:57:48.444" v="1234" actId="26606"/>
          <ac:spMkLst>
            <pc:docMk/>
            <pc:sldMk cId="2349454313" sldId="260"/>
            <ac:spMk id="5" creationId="{3BF76C52-C8BC-F5C6-4A08-C777F7F19E22}"/>
          </ac:spMkLst>
        </pc:spChg>
        <pc:spChg chg="add">
          <ac:chgData name="毓昇 馬" userId="052466a1c097cbbf" providerId="LiveId" clId="{A17C5C2D-36DE-4A69-91C2-4B223D6DE038}" dt="2024-04-24T00:57:48.444" v="1234" actId="26606"/>
          <ac:spMkLst>
            <pc:docMk/>
            <pc:sldMk cId="2349454313" sldId="260"/>
            <ac:spMk id="11" creationId="{1B0A7D14-7B67-4022-A8BE-1CCD4A0F1B06}"/>
          </ac:spMkLst>
        </pc:spChg>
        <pc:spChg chg="add">
          <ac:chgData name="毓昇 馬" userId="052466a1c097cbbf" providerId="LiveId" clId="{A17C5C2D-36DE-4A69-91C2-4B223D6DE038}" dt="2024-04-24T00:57:48.444" v="1234" actId="26606"/>
          <ac:spMkLst>
            <pc:docMk/>
            <pc:sldMk cId="2349454313" sldId="260"/>
            <ac:spMk id="13" creationId="{AB09A9E8-BF27-4613-A775-071F082083A9}"/>
          </ac:spMkLst>
        </pc:spChg>
        <pc:spChg chg="add">
          <ac:chgData name="毓昇 馬" userId="052466a1c097cbbf" providerId="LiveId" clId="{A17C5C2D-36DE-4A69-91C2-4B223D6DE038}" dt="2024-04-24T00:57:48.444" v="1234" actId="26606"/>
          <ac:spMkLst>
            <pc:docMk/>
            <pc:sldMk cId="2349454313" sldId="260"/>
            <ac:spMk id="15" creationId="{C3AFE299-6F79-44AF-9A77-2DC2DC1F8461}"/>
          </ac:spMkLst>
        </pc:spChg>
        <pc:graphicFrameChg chg="add mod">
          <ac:chgData name="毓昇 馬" userId="052466a1c097cbbf" providerId="LiveId" clId="{A17C5C2D-36DE-4A69-91C2-4B223D6DE038}" dt="2024-04-24T00:57:57.200" v="1236" actId="20577"/>
          <ac:graphicFrameMkLst>
            <pc:docMk/>
            <pc:sldMk cId="2349454313" sldId="260"/>
            <ac:graphicFrameMk id="7" creationId="{D1FD3F68-6970-4020-CE65-6C5A6E4B1FA9}"/>
          </ac:graphicFrameMkLst>
        </pc:graphicFrameChg>
      </pc:sldChg>
      <pc:sldChg chg="addSp delSp modSp new mod modClrScheme chgLayout">
        <pc:chgData name="毓昇 馬" userId="052466a1c097cbbf" providerId="LiveId" clId="{A17C5C2D-36DE-4A69-91C2-4B223D6DE038}" dt="2024-04-24T01:08:40.427" v="1840" actId="20577"/>
        <pc:sldMkLst>
          <pc:docMk/>
          <pc:sldMk cId="1053603497" sldId="261"/>
        </pc:sldMkLst>
        <pc:spChg chg="mod ord">
          <ac:chgData name="毓昇 馬" userId="052466a1c097cbbf" providerId="LiveId" clId="{A17C5C2D-36DE-4A69-91C2-4B223D6DE038}" dt="2024-04-24T00:47:33.234" v="315" actId="700"/>
          <ac:spMkLst>
            <pc:docMk/>
            <pc:sldMk cId="1053603497" sldId="261"/>
            <ac:spMk id="2" creationId="{B25AAD38-A49A-C109-51C6-722798E7132F}"/>
          </ac:spMkLst>
        </pc:spChg>
        <pc:spChg chg="del mod ord">
          <ac:chgData name="毓昇 馬" userId="052466a1c097cbbf" providerId="LiveId" clId="{A17C5C2D-36DE-4A69-91C2-4B223D6DE038}" dt="2024-04-24T00:47:02.658" v="312" actId="700"/>
          <ac:spMkLst>
            <pc:docMk/>
            <pc:sldMk cId="1053603497" sldId="261"/>
            <ac:spMk id="3" creationId="{94F6398A-8A95-379A-7FD8-1D3E10962606}"/>
          </ac:spMkLst>
        </pc:spChg>
        <pc:spChg chg="add del mod ord">
          <ac:chgData name="毓昇 馬" userId="052466a1c097cbbf" providerId="LiveId" clId="{A17C5C2D-36DE-4A69-91C2-4B223D6DE038}" dt="2024-04-24T00:47:13.970" v="313" actId="700"/>
          <ac:spMkLst>
            <pc:docMk/>
            <pc:sldMk cId="1053603497" sldId="261"/>
            <ac:spMk id="4" creationId="{278EED6B-06A6-5E56-02D7-CE2C9F2AC6E4}"/>
          </ac:spMkLst>
        </pc:spChg>
        <pc:spChg chg="add del mod ord">
          <ac:chgData name="毓昇 馬" userId="052466a1c097cbbf" providerId="LiveId" clId="{A17C5C2D-36DE-4A69-91C2-4B223D6DE038}" dt="2024-04-24T00:47:13.970" v="313" actId="700"/>
          <ac:spMkLst>
            <pc:docMk/>
            <pc:sldMk cId="1053603497" sldId="261"/>
            <ac:spMk id="5" creationId="{DA2A0BCA-3AA8-3DE6-79D0-22D78DECAE35}"/>
          </ac:spMkLst>
        </pc:spChg>
        <pc:spChg chg="add del mod ord">
          <ac:chgData name="毓昇 馬" userId="052466a1c097cbbf" providerId="LiveId" clId="{A17C5C2D-36DE-4A69-91C2-4B223D6DE038}" dt="2024-04-24T00:47:21.492" v="314" actId="700"/>
          <ac:spMkLst>
            <pc:docMk/>
            <pc:sldMk cId="1053603497" sldId="261"/>
            <ac:spMk id="6" creationId="{15D61B77-392E-CAF3-1E3F-E0801611369D}"/>
          </ac:spMkLst>
        </pc:spChg>
        <pc:spChg chg="add del mod ord">
          <ac:chgData name="毓昇 馬" userId="052466a1c097cbbf" providerId="LiveId" clId="{A17C5C2D-36DE-4A69-91C2-4B223D6DE038}" dt="2024-04-24T00:47:21.492" v="314" actId="700"/>
          <ac:spMkLst>
            <pc:docMk/>
            <pc:sldMk cId="1053603497" sldId="261"/>
            <ac:spMk id="7" creationId="{B77FCFCA-8707-E07F-8A64-8A4A29F44882}"/>
          </ac:spMkLst>
        </pc:spChg>
        <pc:spChg chg="add del mod ord">
          <ac:chgData name="毓昇 馬" userId="052466a1c097cbbf" providerId="LiveId" clId="{A17C5C2D-36DE-4A69-91C2-4B223D6DE038}" dt="2024-04-24T00:47:33.234" v="315" actId="700"/>
          <ac:spMkLst>
            <pc:docMk/>
            <pc:sldMk cId="1053603497" sldId="261"/>
            <ac:spMk id="8" creationId="{25A0D03E-B5A7-2DB2-B1FC-2301DF23C121}"/>
          </ac:spMkLst>
        </pc:spChg>
        <pc:spChg chg="add del mod ord">
          <ac:chgData name="毓昇 馬" userId="052466a1c097cbbf" providerId="LiveId" clId="{A17C5C2D-36DE-4A69-91C2-4B223D6DE038}" dt="2024-04-24T00:47:33.234" v="315" actId="700"/>
          <ac:spMkLst>
            <pc:docMk/>
            <pc:sldMk cId="1053603497" sldId="261"/>
            <ac:spMk id="9" creationId="{1C177830-4440-7465-9A8F-049D79450255}"/>
          </ac:spMkLst>
        </pc:spChg>
        <pc:spChg chg="add del mod ord">
          <ac:chgData name="毓昇 馬" userId="052466a1c097cbbf" providerId="LiveId" clId="{A17C5C2D-36DE-4A69-91C2-4B223D6DE038}" dt="2024-04-24T00:47:33.234" v="315" actId="700"/>
          <ac:spMkLst>
            <pc:docMk/>
            <pc:sldMk cId="1053603497" sldId="261"/>
            <ac:spMk id="10" creationId="{E3860909-168B-604A-FAAD-921513B972E7}"/>
          </ac:spMkLst>
        </pc:spChg>
        <pc:spChg chg="add del mod ord">
          <ac:chgData name="毓昇 馬" userId="052466a1c097cbbf" providerId="LiveId" clId="{A17C5C2D-36DE-4A69-91C2-4B223D6DE038}" dt="2024-04-24T00:47:33.234" v="315" actId="700"/>
          <ac:spMkLst>
            <pc:docMk/>
            <pc:sldMk cId="1053603497" sldId="261"/>
            <ac:spMk id="11" creationId="{C3983240-207C-2E31-25EF-C7694D88A02D}"/>
          </ac:spMkLst>
        </pc:spChg>
        <pc:spChg chg="add del mod ord">
          <ac:chgData name="毓昇 馬" userId="052466a1c097cbbf" providerId="LiveId" clId="{A17C5C2D-36DE-4A69-91C2-4B223D6DE038}" dt="2024-04-24T00:47:51.254" v="323"/>
          <ac:spMkLst>
            <pc:docMk/>
            <pc:sldMk cId="1053603497" sldId="261"/>
            <ac:spMk id="12" creationId="{31F6B7A7-7764-0305-334B-013E6F2CA4BB}"/>
          </ac:spMkLst>
        </pc:spChg>
        <pc:spChg chg="add mod ord">
          <ac:chgData name="毓昇 馬" userId="052466a1c097cbbf" providerId="LiveId" clId="{A17C5C2D-36DE-4A69-91C2-4B223D6DE038}" dt="2024-04-24T01:08:40.427" v="1840" actId="20577"/>
          <ac:spMkLst>
            <pc:docMk/>
            <pc:sldMk cId="1053603497" sldId="261"/>
            <ac:spMk id="13" creationId="{3DAA3D94-3385-E8F3-BC03-746E9FA50CE1}"/>
          </ac:spMkLst>
        </pc:spChg>
        <pc:picChg chg="add mod">
          <ac:chgData name="毓昇 馬" userId="052466a1c097cbbf" providerId="LiveId" clId="{A17C5C2D-36DE-4A69-91C2-4B223D6DE038}" dt="2024-04-24T00:47:51.855" v="325" actId="962"/>
          <ac:picMkLst>
            <pc:docMk/>
            <pc:sldMk cId="1053603497" sldId="261"/>
            <ac:picMk id="15" creationId="{76288D78-487C-E449-4F4B-0C0319D17FBD}"/>
          </ac:picMkLst>
        </pc:picChg>
      </pc:sldChg>
      <pc:sldChg chg="addSp delSp modSp new mod modClrScheme chgLayout">
        <pc:chgData name="毓昇 馬" userId="052466a1c097cbbf" providerId="LiveId" clId="{A17C5C2D-36DE-4A69-91C2-4B223D6DE038}" dt="2024-04-24T01:10:18.989" v="2034" actId="20577"/>
        <pc:sldMkLst>
          <pc:docMk/>
          <pc:sldMk cId="751453928" sldId="262"/>
        </pc:sldMkLst>
        <pc:spChg chg="mod ord">
          <ac:chgData name="毓昇 馬" userId="052466a1c097cbbf" providerId="LiveId" clId="{A17C5C2D-36DE-4A69-91C2-4B223D6DE038}" dt="2024-04-24T00:47:44.752" v="322" actId="700"/>
          <ac:spMkLst>
            <pc:docMk/>
            <pc:sldMk cId="751453928" sldId="262"/>
            <ac:spMk id="2" creationId="{0FF5C6B9-5A7C-BEF0-B2D0-433B703D3BC2}"/>
          </ac:spMkLst>
        </pc:spChg>
        <pc:spChg chg="del mod ord">
          <ac:chgData name="毓昇 馬" userId="052466a1c097cbbf" providerId="LiveId" clId="{A17C5C2D-36DE-4A69-91C2-4B223D6DE038}" dt="2024-04-24T00:47:44.752" v="322" actId="700"/>
          <ac:spMkLst>
            <pc:docMk/>
            <pc:sldMk cId="751453928" sldId="262"/>
            <ac:spMk id="3" creationId="{3A4B546F-7242-F8B2-46DD-CC57F8552326}"/>
          </ac:spMkLst>
        </pc:spChg>
        <pc:spChg chg="add del mod ord">
          <ac:chgData name="毓昇 馬" userId="052466a1c097cbbf" providerId="LiveId" clId="{A17C5C2D-36DE-4A69-91C2-4B223D6DE038}" dt="2024-04-24T00:47:56.939" v="326"/>
          <ac:spMkLst>
            <pc:docMk/>
            <pc:sldMk cId="751453928" sldId="262"/>
            <ac:spMk id="4" creationId="{514DA01D-D15B-F8FF-3856-E63673B617E9}"/>
          </ac:spMkLst>
        </pc:spChg>
        <pc:spChg chg="add mod ord">
          <ac:chgData name="毓昇 馬" userId="052466a1c097cbbf" providerId="LiveId" clId="{A17C5C2D-36DE-4A69-91C2-4B223D6DE038}" dt="2024-04-24T01:10:18.989" v="2034" actId="20577"/>
          <ac:spMkLst>
            <pc:docMk/>
            <pc:sldMk cId="751453928" sldId="262"/>
            <ac:spMk id="5" creationId="{FBE5AB8C-A86C-00F9-8BE4-C37831BC9FC1}"/>
          </ac:spMkLst>
        </pc:spChg>
        <pc:picChg chg="add mod">
          <ac:chgData name="毓昇 馬" userId="052466a1c097cbbf" providerId="LiveId" clId="{A17C5C2D-36DE-4A69-91C2-4B223D6DE038}" dt="2024-04-24T00:47:57.527" v="328" actId="962"/>
          <ac:picMkLst>
            <pc:docMk/>
            <pc:sldMk cId="751453928" sldId="262"/>
            <ac:picMk id="7" creationId="{901129D3-F0CB-5F7D-2D07-D373121FED28}"/>
          </ac:picMkLst>
        </pc:picChg>
      </pc:sldChg>
      <pc:sldChg chg="addSp delSp modSp new mod modClrScheme chgLayout">
        <pc:chgData name="毓昇 馬" userId="052466a1c097cbbf" providerId="LiveId" clId="{A17C5C2D-36DE-4A69-91C2-4B223D6DE038}" dt="2024-04-24T01:16:47.957" v="2603" actId="20577"/>
        <pc:sldMkLst>
          <pc:docMk/>
          <pc:sldMk cId="3678511561" sldId="263"/>
        </pc:sldMkLst>
        <pc:spChg chg="mod ord">
          <ac:chgData name="毓昇 馬" userId="052466a1c097cbbf" providerId="LiveId" clId="{A17C5C2D-36DE-4A69-91C2-4B223D6DE038}" dt="2024-04-24T00:48:06.776" v="329" actId="700"/>
          <ac:spMkLst>
            <pc:docMk/>
            <pc:sldMk cId="3678511561" sldId="263"/>
            <ac:spMk id="2" creationId="{1474EDD1-E39F-6CD4-0961-91C0FD5B2A06}"/>
          </ac:spMkLst>
        </pc:spChg>
        <pc:spChg chg="del mod ord">
          <ac:chgData name="毓昇 馬" userId="052466a1c097cbbf" providerId="LiveId" clId="{A17C5C2D-36DE-4A69-91C2-4B223D6DE038}" dt="2024-04-24T00:48:06.776" v="329" actId="700"/>
          <ac:spMkLst>
            <pc:docMk/>
            <pc:sldMk cId="3678511561" sldId="263"/>
            <ac:spMk id="3" creationId="{426ECD71-AF5E-BD42-F9B6-DE668D9E215A}"/>
          </ac:spMkLst>
        </pc:spChg>
        <pc:spChg chg="add del mod ord">
          <ac:chgData name="毓昇 馬" userId="052466a1c097cbbf" providerId="LiveId" clId="{A17C5C2D-36DE-4A69-91C2-4B223D6DE038}" dt="2024-04-24T00:48:12.850" v="331"/>
          <ac:spMkLst>
            <pc:docMk/>
            <pc:sldMk cId="3678511561" sldId="263"/>
            <ac:spMk id="4" creationId="{A01F1958-C300-0E68-C9F0-83C51BE40553}"/>
          </ac:spMkLst>
        </pc:spChg>
        <pc:spChg chg="add mod ord">
          <ac:chgData name="毓昇 馬" userId="052466a1c097cbbf" providerId="LiveId" clId="{A17C5C2D-36DE-4A69-91C2-4B223D6DE038}" dt="2024-04-24T01:16:47.957" v="2603" actId="20577"/>
          <ac:spMkLst>
            <pc:docMk/>
            <pc:sldMk cId="3678511561" sldId="263"/>
            <ac:spMk id="5" creationId="{5C619857-A8AF-3F4B-C614-5B56FB920712}"/>
          </ac:spMkLst>
        </pc:spChg>
        <pc:picChg chg="add mod">
          <ac:chgData name="毓昇 馬" userId="052466a1c097cbbf" providerId="LiveId" clId="{A17C5C2D-36DE-4A69-91C2-4B223D6DE038}" dt="2024-04-24T00:48:13.859" v="333" actId="962"/>
          <ac:picMkLst>
            <pc:docMk/>
            <pc:sldMk cId="3678511561" sldId="263"/>
            <ac:picMk id="7" creationId="{27A885E9-7BAB-AB48-7B1D-158CE35BE445}"/>
          </ac:picMkLst>
        </pc:picChg>
      </pc:sldChg>
      <pc:sldChg chg="addSp delSp modSp new mod modClrScheme chgLayout">
        <pc:chgData name="毓昇 馬" userId="052466a1c097cbbf" providerId="LiveId" clId="{A17C5C2D-36DE-4A69-91C2-4B223D6DE038}" dt="2024-04-24T01:19:46.581" v="2722" actId="20577"/>
        <pc:sldMkLst>
          <pc:docMk/>
          <pc:sldMk cId="120442207" sldId="264"/>
        </pc:sldMkLst>
        <pc:spChg chg="mod ord">
          <ac:chgData name="毓昇 馬" userId="052466a1c097cbbf" providerId="LiveId" clId="{A17C5C2D-36DE-4A69-91C2-4B223D6DE038}" dt="2024-04-24T00:48:09.472" v="330" actId="700"/>
          <ac:spMkLst>
            <pc:docMk/>
            <pc:sldMk cId="120442207" sldId="264"/>
            <ac:spMk id="2" creationId="{6281D50A-4B1E-0E91-6BF1-0B45DADB91E3}"/>
          </ac:spMkLst>
        </pc:spChg>
        <pc:spChg chg="del mod ord">
          <ac:chgData name="毓昇 馬" userId="052466a1c097cbbf" providerId="LiveId" clId="{A17C5C2D-36DE-4A69-91C2-4B223D6DE038}" dt="2024-04-24T00:48:09.472" v="330" actId="700"/>
          <ac:spMkLst>
            <pc:docMk/>
            <pc:sldMk cId="120442207" sldId="264"/>
            <ac:spMk id="3" creationId="{EC773DE8-C50B-3FE2-443D-9328245879CD}"/>
          </ac:spMkLst>
        </pc:spChg>
        <pc:spChg chg="add del mod ord">
          <ac:chgData name="毓昇 馬" userId="052466a1c097cbbf" providerId="LiveId" clId="{A17C5C2D-36DE-4A69-91C2-4B223D6DE038}" dt="2024-04-24T00:48:19.191" v="334"/>
          <ac:spMkLst>
            <pc:docMk/>
            <pc:sldMk cId="120442207" sldId="264"/>
            <ac:spMk id="4" creationId="{60498816-7948-157D-913C-B1D4FC97D7C7}"/>
          </ac:spMkLst>
        </pc:spChg>
        <pc:spChg chg="add mod ord">
          <ac:chgData name="毓昇 馬" userId="052466a1c097cbbf" providerId="LiveId" clId="{A17C5C2D-36DE-4A69-91C2-4B223D6DE038}" dt="2024-04-24T01:19:46.581" v="2722" actId="20577"/>
          <ac:spMkLst>
            <pc:docMk/>
            <pc:sldMk cId="120442207" sldId="264"/>
            <ac:spMk id="5" creationId="{9DFE7691-99D3-4D3C-DF3E-F6B94B6E6AB7}"/>
          </ac:spMkLst>
        </pc:spChg>
        <pc:picChg chg="add mod">
          <ac:chgData name="毓昇 馬" userId="052466a1c097cbbf" providerId="LiveId" clId="{A17C5C2D-36DE-4A69-91C2-4B223D6DE038}" dt="2024-04-24T00:48:19.899" v="336" actId="962"/>
          <ac:picMkLst>
            <pc:docMk/>
            <pc:sldMk cId="120442207" sldId="264"/>
            <ac:picMk id="7" creationId="{C8D6C1A2-7225-F69A-36A0-3AE299678C15}"/>
          </ac:picMkLst>
        </pc:picChg>
      </pc:sldChg>
      <pc:sldChg chg="addSp delSp modSp new mod modClrScheme chgLayout">
        <pc:chgData name="毓昇 馬" userId="052466a1c097cbbf" providerId="LiveId" clId="{A17C5C2D-36DE-4A69-91C2-4B223D6DE038}" dt="2024-04-24T01:24:18.873" v="3166" actId="20577"/>
        <pc:sldMkLst>
          <pc:docMk/>
          <pc:sldMk cId="1119883112" sldId="265"/>
        </pc:sldMkLst>
        <pc:spChg chg="del mod ord">
          <ac:chgData name="毓昇 馬" userId="052466a1c097cbbf" providerId="LiveId" clId="{A17C5C2D-36DE-4A69-91C2-4B223D6DE038}" dt="2024-04-24T00:49:08.344" v="338" actId="700"/>
          <ac:spMkLst>
            <pc:docMk/>
            <pc:sldMk cId="1119883112" sldId="265"/>
            <ac:spMk id="2" creationId="{6F96A656-4FB0-E22F-8DF5-EE776BCFE6E6}"/>
          </ac:spMkLst>
        </pc:spChg>
        <pc:spChg chg="del mod ord">
          <ac:chgData name="毓昇 馬" userId="052466a1c097cbbf" providerId="LiveId" clId="{A17C5C2D-36DE-4A69-91C2-4B223D6DE038}" dt="2024-04-24T00:49:08.344" v="338" actId="700"/>
          <ac:spMkLst>
            <pc:docMk/>
            <pc:sldMk cId="1119883112" sldId="265"/>
            <ac:spMk id="3" creationId="{0D35B16F-4B58-2284-E4E4-25BC191E4534}"/>
          </ac:spMkLst>
        </pc:spChg>
        <pc:spChg chg="del">
          <ac:chgData name="毓昇 馬" userId="052466a1c097cbbf" providerId="LiveId" clId="{A17C5C2D-36DE-4A69-91C2-4B223D6DE038}" dt="2024-04-24T00:49:08.344" v="338" actId="700"/>
          <ac:spMkLst>
            <pc:docMk/>
            <pc:sldMk cId="1119883112" sldId="265"/>
            <ac:spMk id="4" creationId="{29A918F1-21FA-1C90-E447-89F9147C892C}"/>
          </ac:spMkLst>
        </pc:spChg>
        <pc:spChg chg="add mod ord">
          <ac:chgData name="毓昇 馬" userId="052466a1c097cbbf" providerId="LiveId" clId="{A17C5C2D-36DE-4A69-91C2-4B223D6DE038}" dt="2024-04-24T00:49:23.075" v="368" actId="20577"/>
          <ac:spMkLst>
            <pc:docMk/>
            <pc:sldMk cId="1119883112" sldId="265"/>
            <ac:spMk id="5" creationId="{91157632-9008-EC04-808E-999E70553CB1}"/>
          </ac:spMkLst>
        </pc:spChg>
        <pc:spChg chg="add mod ord">
          <ac:chgData name="毓昇 馬" userId="052466a1c097cbbf" providerId="LiveId" clId="{A17C5C2D-36DE-4A69-91C2-4B223D6DE038}" dt="2024-04-24T01:24:18.873" v="3166" actId="20577"/>
          <ac:spMkLst>
            <pc:docMk/>
            <pc:sldMk cId="1119883112" sldId="265"/>
            <ac:spMk id="6" creationId="{5C49141D-FDE4-07B9-101A-4B378D3FA773}"/>
          </ac:spMkLst>
        </pc:spChg>
      </pc:sldChg>
      <pc:sldChg chg="addSp delSp modSp new mod modClrScheme chgLayout">
        <pc:chgData name="毓昇 馬" userId="052466a1c097cbbf" providerId="LiveId" clId="{A17C5C2D-36DE-4A69-91C2-4B223D6DE038}" dt="2024-04-24T01:26:25.077" v="3405" actId="20577"/>
        <pc:sldMkLst>
          <pc:docMk/>
          <pc:sldMk cId="1702383437" sldId="266"/>
        </pc:sldMkLst>
        <pc:spChg chg="del">
          <ac:chgData name="毓昇 馬" userId="052466a1c097cbbf" providerId="LiveId" clId="{A17C5C2D-36DE-4A69-91C2-4B223D6DE038}" dt="2024-04-24T00:58:09.220" v="1238" actId="700"/>
          <ac:spMkLst>
            <pc:docMk/>
            <pc:sldMk cId="1702383437" sldId="266"/>
            <ac:spMk id="2" creationId="{A161B06A-B783-2710-BBB0-EB542634DB50}"/>
          </ac:spMkLst>
        </pc:spChg>
        <pc:spChg chg="del">
          <ac:chgData name="毓昇 馬" userId="052466a1c097cbbf" providerId="LiveId" clId="{A17C5C2D-36DE-4A69-91C2-4B223D6DE038}" dt="2024-04-24T00:58:09.220" v="1238" actId="700"/>
          <ac:spMkLst>
            <pc:docMk/>
            <pc:sldMk cId="1702383437" sldId="266"/>
            <ac:spMk id="3" creationId="{669C7586-2173-5996-F75F-7418CCB81DB6}"/>
          </ac:spMkLst>
        </pc:spChg>
        <pc:spChg chg="add del mod ord">
          <ac:chgData name="毓昇 馬" userId="052466a1c097cbbf" providerId="LiveId" clId="{A17C5C2D-36DE-4A69-91C2-4B223D6DE038}" dt="2024-04-24T00:58:13.389" v="1239" actId="700"/>
          <ac:spMkLst>
            <pc:docMk/>
            <pc:sldMk cId="1702383437" sldId="266"/>
            <ac:spMk id="4" creationId="{3975F1C2-AB41-03B6-8FBE-3D7E9B891B38}"/>
          </ac:spMkLst>
        </pc:spChg>
        <pc:spChg chg="add del mod ord">
          <ac:chgData name="毓昇 馬" userId="052466a1c097cbbf" providerId="LiveId" clId="{A17C5C2D-36DE-4A69-91C2-4B223D6DE038}" dt="2024-04-24T00:58:13.389" v="1239" actId="700"/>
          <ac:spMkLst>
            <pc:docMk/>
            <pc:sldMk cId="1702383437" sldId="266"/>
            <ac:spMk id="5" creationId="{5DD3666B-D442-F64E-C100-D2748058AB77}"/>
          </ac:spMkLst>
        </pc:spChg>
        <pc:spChg chg="add mod ord">
          <ac:chgData name="毓昇 馬" userId="052466a1c097cbbf" providerId="LiveId" clId="{A17C5C2D-36DE-4A69-91C2-4B223D6DE038}" dt="2024-04-24T00:58:30.042" v="1269" actId="20577"/>
          <ac:spMkLst>
            <pc:docMk/>
            <pc:sldMk cId="1702383437" sldId="266"/>
            <ac:spMk id="6" creationId="{42C3E44D-A25D-970E-00B7-7BA63774A9D2}"/>
          </ac:spMkLst>
        </pc:spChg>
        <pc:spChg chg="add del mod ord">
          <ac:chgData name="毓昇 馬" userId="052466a1c097cbbf" providerId="LiveId" clId="{A17C5C2D-36DE-4A69-91C2-4B223D6DE038}" dt="2024-04-24T00:58:55.743" v="1284"/>
          <ac:spMkLst>
            <pc:docMk/>
            <pc:sldMk cId="1702383437" sldId="266"/>
            <ac:spMk id="7" creationId="{6F5B8583-7E94-F668-E54F-CBDE698071A5}"/>
          </ac:spMkLst>
        </pc:spChg>
        <pc:spChg chg="add mod ord">
          <ac:chgData name="毓昇 馬" userId="052466a1c097cbbf" providerId="LiveId" clId="{A17C5C2D-36DE-4A69-91C2-4B223D6DE038}" dt="2024-04-24T01:26:25.077" v="3405" actId="20577"/>
          <ac:spMkLst>
            <pc:docMk/>
            <pc:sldMk cId="1702383437" sldId="266"/>
            <ac:spMk id="8" creationId="{335E5E7A-99B4-1B7A-188C-26BB75727269}"/>
          </ac:spMkLst>
        </pc:spChg>
        <pc:picChg chg="add mod">
          <ac:chgData name="毓昇 馬" userId="052466a1c097cbbf" providerId="LiveId" clId="{A17C5C2D-36DE-4A69-91C2-4B223D6DE038}" dt="2024-04-24T00:58:40.673" v="1278"/>
          <ac:picMkLst>
            <pc:docMk/>
            <pc:sldMk cId="1702383437" sldId="266"/>
            <ac:picMk id="10" creationId="{06871229-4CBB-7FFC-2A5F-1B608F2EE3DB}"/>
          </ac:picMkLst>
        </pc:picChg>
        <pc:picChg chg="add mod">
          <ac:chgData name="毓昇 馬" userId="052466a1c097cbbf" providerId="LiveId" clId="{A17C5C2D-36DE-4A69-91C2-4B223D6DE038}" dt="2024-04-24T00:58:47.280" v="1283"/>
          <ac:picMkLst>
            <pc:docMk/>
            <pc:sldMk cId="1702383437" sldId="266"/>
            <ac:picMk id="12" creationId="{906F5DB1-43F0-16BB-8BDF-4FFAEF02A3A6}"/>
          </ac:picMkLst>
        </pc:picChg>
        <pc:picChg chg="add mod modCrop">
          <ac:chgData name="毓昇 馬" userId="052466a1c097cbbf" providerId="LiveId" clId="{A17C5C2D-36DE-4A69-91C2-4B223D6DE038}" dt="2024-04-24T00:59:32.912" v="1298" actId="1076"/>
          <ac:picMkLst>
            <pc:docMk/>
            <pc:sldMk cId="1702383437" sldId="266"/>
            <ac:picMk id="14" creationId="{FA6C6A09-4ACA-70BA-C176-551BEB226DA9}"/>
          </ac:picMkLst>
        </pc:picChg>
      </pc:sldChg>
      <pc:sldChg chg="addSp delSp modSp new mod setBg modClrScheme chgLayout">
        <pc:chgData name="毓昇 馬" userId="052466a1c097cbbf" providerId="LiveId" clId="{A17C5C2D-36DE-4A69-91C2-4B223D6DE038}" dt="2024-04-24T01:27:55.546" v="3617" actId="20577"/>
        <pc:sldMkLst>
          <pc:docMk/>
          <pc:sldMk cId="787590795" sldId="267"/>
        </pc:sldMkLst>
        <pc:spChg chg="add del mod ord">
          <ac:chgData name="毓昇 馬" userId="052466a1c097cbbf" providerId="LiveId" clId="{A17C5C2D-36DE-4A69-91C2-4B223D6DE038}" dt="2024-04-24T00:59:56.462" v="1355" actId="700"/>
          <ac:spMkLst>
            <pc:docMk/>
            <pc:sldMk cId="787590795" sldId="267"/>
            <ac:spMk id="2" creationId="{CEAAA493-A2F1-FDAE-C11A-71E5192A9EA6}"/>
          </ac:spMkLst>
        </pc:spChg>
        <pc:spChg chg="mod ord">
          <ac:chgData name="毓昇 馬" userId="052466a1c097cbbf" providerId="LiveId" clId="{A17C5C2D-36DE-4A69-91C2-4B223D6DE038}" dt="2024-04-24T01:26:41.086" v="3406" actId="26606"/>
          <ac:spMkLst>
            <pc:docMk/>
            <pc:sldMk cId="787590795" sldId="267"/>
            <ac:spMk id="3" creationId="{D9BB5396-5447-81D3-7F1C-E713C7D1FB78}"/>
          </ac:spMkLst>
        </pc:spChg>
        <pc:spChg chg="del">
          <ac:chgData name="毓昇 馬" userId="052466a1c097cbbf" providerId="LiveId" clId="{A17C5C2D-36DE-4A69-91C2-4B223D6DE038}" dt="2024-04-24T00:59:56.462" v="1355" actId="700"/>
          <ac:spMkLst>
            <pc:docMk/>
            <pc:sldMk cId="787590795" sldId="267"/>
            <ac:spMk id="4" creationId="{0610FBA4-5B0B-2806-4551-1C9293625455}"/>
          </ac:spMkLst>
        </pc:spChg>
        <pc:spChg chg="add del mod ord">
          <ac:chgData name="毓昇 馬" userId="052466a1c097cbbf" providerId="LiveId" clId="{A17C5C2D-36DE-4A69-91C2-4B223D6DE038}" dt="2024-04-24T00:59:58.523" v="1356"/>
          <ac:spMkLst>
            <pc:docMk/>
            <pc:sldMk cId="787590795" sldId="267"/>
            <ac:spMk id="7" creationId="{CA9C2E90-0ADB-06CD-F41C-991C1DB7EC5D}"/>
          </ac:spMkLst>
        </pc:spChg>
        <pc:spChg chg="add mod">
          <ac:chgData name="毓昇 馬" userId="052466a1c097cbbf" providerId="LiveId" clId="{A17C5C2D-36DE-4A69-91C2-4B223D6DE038}" dt="2024-04-24T01:27:55.546" v="3617" actId="20577"/>
          <ac:spMkLst>
            <pc:docMk/>
            <pc:sldMk cId="787590795" sldId="267"/>
            <ac:spMk id="13" creationId="{BA4AE0F2-1D6A-6846-7BAB-F6BCFEB2DBEF}"/>
          </ac:spMkLst>
        </pc:spChg>
        <pc:spChg chg="add">
          <ac:chgData name="毓昇 馬" userId="052466a1c097cbbf" providerId="LiveId" clId="{A17C5C2D-36DE-4A69-91C2-4B223D6DE038}" dt="2024-04-24T01:26:41.086" v="3406" actId="26606"/>
          <ac:spMkLst>
            <pc:docMk/>
            <pc:sldMk cId="787590795" sldId="267"/>
            <ac:spMk id="16" creationId="{2D6CE9D5-28BB-4329-B5E2-B06131F27F5B}"/>
          </ac:spMkLst>
        </pc:spChg>
        <pc:spChg chg="add">
          <ac:chgData name="毓昇 馬" userId="052466a1c097cbbf" providerId="LiveId" clId="{A17C5C2D-36DE-4A69-91C2-4B223D6DE038}" dt="2024-04-24T01:26:41.086" v="3406" actId="26606"/>
          <ac:spMkLst>
            <pc:docMk/>
            <pc:sldMk cId="787590795" sldId="267"/>
            <ac:spMk id="18" creationId="{8D9F7D40-5D59-4F59-A331-D8F7710AC903}"/>
          </ac:spMkLst>
        </pc:spChg>
        <pc:spChg chg="add">
          <ac:chgData name="毓昇 馬" userId="052466a1c097cbbf" providerId="LiveId" clId="{A17C5C2D-36DE-4A69-91C2-4B223D6DE038}" dt="2024-04-24T01:26:41.086" v="3406" actId="26606"/>
          <ac:spMkLst>
            <pc:docMk/>
            <pc:sldMk cId="787590795" sldId="267"/>
            <ac:spMk id="20" creationId="{E2B1BC2F-AEBF-4990-A7F9-197AAF28BC7A}"/>
          </ac:spMkLst>
        </pc:spChg>
        <pc:picChg chg="add mod">
          <ac:chgData name="毓昇 馬" userId="052466a1c097cbbf" providerId="LiveId" clId="{A17C5C2D-36DE-4A69-91C2-4B223D6DE038}" dt="2024-04-24T00:59:50.145" v="1354"/>
          <ac:picMkLst>
            <pc:docMk/>
            <pc:sldMk cId="787590795" sldId="267"/>
            <ac:picMk id="6" creationId="{AADBA222-2CD0-A4C5-3B22-231256E5F231}"/>
          </ac:picMkLst>
        </pc:picChg>
        <pc:picChg chg="add mod">
          <ac:chgData name="毓昇 馬" userId="052466a1c097cbbf" providerId="LiveId" clId="{A17C5C2D-36DE-4A69-91C2-4B223D6DE038}" dt="2024-04-24T01:26:41.086" v="3406" actId="26606"/>
          <ac:picMkLst>
            <pc:docMk/>
            <pc:sldMk cId="787590795" sldId="267"/>
            <ac:picMk id="9" creationId="{2AA541C8-C6EF-D6B9-FF0B-0B3446568301}"/>
          </ac:picMkLst>
        </pc:picChg>
      </pc:sldChg>
      <pc:sldChg chg="addSp delSp modSp new del mod setBg">
        <pc:chgData name="毓昇 馬" userId="052466a1c097cbbf" providerId="LiveId" clId="{A17C5C2D-36DE-4A69-91C2-4B223D6DE038}" dt="2024-04-24T01:32:43.869" v="3792" actId="47"/>
        <pc:sldMkLst>
          <pc:docMk/>
          <pc:sldMk cId="3422756538" sldId="268"/>
        </pc:sldMkLst>
        <pc:spChg chg="mod">
          <ac:chgData name="毓昇 馬" userId="052466a1c097cbbf" providerId="LiveId" clId="{A17C5C2D-36DE-4A69-91C2-4B223D6DE038}" dt="2024-04-24T01:28:00.344" v="3618" actId="26606"/>
          <ac:spMkLst>
            <pc:docMk/>
            <pc:sldMk cId="3422756538" sldId="268"/>
            <ac:spMk id="2" creationId="{89716B10-3F54-E14F-462F-56E953FFD5BE}"/>
          </ac:spMkLst>
        </pc:spChg>
        <pc:spChg chg="del">
          <ac:chgData name="毓昇 馬" userId="052466a1c097cbbf" providerId="LiveId" clId="{A17C5C2D-36DE-4A69-91C2-4B223D6DE038}" dt="2024-04-24T01:00:25.420" v="1385"/>
          <ac:spMkLst>
            <pc:docMk/>
            <pc:sldMk cId="3422756538" sldId="268"/>
            <ac:spMk id="3" creationId="{A8B56D25-D021-E129-A223-A573FC7F0F4D}"/>
          </ac:spMkLst>
        </pc:spChg>
        <pc:spChg chg="add mod">
          <ac:chgData name="毓昇 馬" userId="052466a1c097cbbf" providerId="LiveId" clId="{A17C5C2D-36DE-4A69-91C2-4B223D6DE038}" dt="2024-04-24T01:32:06.042" v="3768" actId="21"/>
          <ac:spMkLst>
            <pc:docMk/>
            <pc:sldMk cId="3422756538" sldId="268"/>
            <ac:spMk id="9" creationId="{8141B230-B590-AD88-7F62-1AB25E000122}"/>
          </ac:spMkLst>
        </pc:spChg>
        <pc:spChg chg="add">
          <ac:chgData name="毓昇 馬" userId="052466a1c097cbbf" providerId="LiveId" clId="{A17C5C2D-36DE-4A69-91C2-4B223D6DE038}" dt="2024-04-24T01:28:00.344" v="3618" actId="26606"/>
          <ac:spMkLst>
            <pc:docMk/>
            <pc:sldMk cId="3422756538" sldId="268"/>
            <ac:spMk id="12" creationId="{2D6CE9D5-28BB-4329-B5E2-B06131F27F5B}"/>
          </ac:spMkLst>
        </pc:spChg>
        <pc:spChg chg="add">
          <ac:chgData name="毓昇 馬" userId="052466a1c097cbbf" providerId="LiveId" clId="{A17C5C2D-36DE-4A69-91C2-4B223D6DE038}" dt="2024-04-24T01:28:00.344" v="3618" actId="26606"/>
          <ac:spMkLst>
            <pc:docMk/>
            <pc:sldMk cId="3422756538" sldId="268"/>
            <ac:spMk id="14" creationId="{8D9F7D40-5D59-4F59-A331-D8F7710AC903}"/>
          </ac:spMkLst>
        </pc:spChg>
        <pc:spChg chg="add">
          <ac:chgData name="毓昇 馬" userId="052466a1c097cbbf" providerId="LiveId" clId="{A17C5C2D-36DE-4A69-91C2-4B223D6DE038}" dt="2024-04-24T01:28:00.344" v="3618" actId="26606"/>
          <ac:spMkLst>
            <pc:docMk/>
            <pc:sldMk cId="3422756538" sldId="268"/>
            <ac:spMk id="16" creationId="{E2B1BC2F-AEBF-4990-A7F9-197AAF28BC7A}"/>
          </ac:spMkLst>
        </pc:spChg>
        <pc:picChg chg="add del mod">
          <ac:chgData name="毓昇 馬" userId="052466a1c097cbbf" providerId="LiveId" clId="{A17C5C2D-36DE-4A69-91C2-4B223D6DE038}" dt="2024-04-24T01:32:34.992" v="3786" actId="21"/>
          <ac:picMkLst>
            <pc:docMk/>
            <pc:sldMk cId="3422756538" sldId="268"/>
            <ac:picMk id="5" creationId="{C4F5D280-CF75-24B6-2129-4D6BF02FA78B}"/>
          </ac:picMkLst>
        </pc:picChg>
      </pc:sldChg>
      <pc:sldChg chg="addSp delSp modSp new mod setBg">
        <pc:chgData name="毓昇 馬" userId="052466a1c097cbbf" providerId="LiveId" clId="{A17C5C2D-36DE-4A69-91C2-4B223D6DE038}" dt="2024-04-24T01:35:35.365" v="4164" actId="20577"/>
        <pc:sldMkLst>
          <pc:docMk/>
          <pc:sldMk cId="2396604380" sldId="269"/>
        </pc:sldMkLst>
        <pc:spChg chg="mod">
          <ac:chgData name="毓昇 馬" userId="052466a1c097cbbf" providerId="LiveId" clId="{A17C5C2D-36DE-4A69-91C2-4B223D6DE038}" dt="2024-04-24T01:32:33.529" v="3785" actId="20577"/>
          <ac:spMkLst>
            <pc:docMk/>
            <pc:sldMk cId="2396604380" sldId="269"/>
            <ac:spMk id="2" creationId="{91E5345B-369B-B82D-66E5-2AD640C9F308}"/>
          </ac:spMkLst>
        </pc:spChg>
        <pc:spChg chg="del">
          <ac:chgData name="毓昇 馬" userId="052466a1c097cbbf" providerId="LiveId" clId="{A17C5C2D-36DE-4A69-91C2-4B223D6DE038}" dt="2024-04-24T01:00:37.613" v="1421"/>
          <ac:spMkLst>
            <pc:docMk/>
            <pc:sldMk cId="2396604380" sldId="269"/>
            <ac:spMk id="3" creationId="{9CBBB4B8-E5B1-3E10-E1E0-B3FFAD815C3C}"/>
          </ac:spMkLst>
        </pc:spChg>
        <pc:spChg chg="add mod">
          <ac:chgData name="毓昇 馬" userId="052466a1c097cbbf" providerId="LiveId" clId="{A17C5C2D-36DE-4A69-91C2-4B223D6DE038}" dt="2024-04-24T01:35:35.365" v="4164" actId="20577"/>
          <ac:spMkLst>
            <pc:docMk/>
            <pc:sldMk cId="2396604380" sldId="269"/>
            <ac:spMk id="9" creationId="{EA7A17F9-56A2-DE95-6992-B8A7B0D99472}"/>
          </ac:spMkLst>
        </pc:spChg>
        <pc:spChg chg="add">
          <ac:chgData name="毓昇 馬" userId="052466a1c097cbbf" providerId="LiveId" clId="{A17C5C2D-36DE-4A69-91C2-4B223D6DE038}" dt="2024-04-24T01:31:29.577" v="3728" actId="26606"/>
          <ac:spMkLst>
            <pc:docMk/>
            <pc:sldMk cId="2396604380" sldId="269"/>
            <ac:spMk id="12" creationId="{2D6CE9D5-28BB-4329-B5E2-B06131F27F5B}"/>
          </ac:spMkLst>
        </pc:spChg>
        <pc:spChg chg="add">
          <ac:chgData name="毓昇 馬" userId="052466a1c097cbbf" providerId="LiveId" clId="{A17C5C2D-36DE-4A69-91C2-4B223D6DE038}" dt="2024-04-24T01:31:29.577" v="3728" actId="26606"/>
          <ac:spMkLst>
            <pc:docMk/>
            <pc:sldMk cId="2396604380" sldId="269"/>
            <ac:spMk id="14" creationId="{8D9F7D40-5D59-4F59-A331-D8F7710AC903}"/>
          </ac:spMkLst>
        </pc:spChg>
        <pc:spChg chg="add">
          <ac:chgData name="毓昇 馬" userId="052466a1c097cbbf" providerId="LiveId" clId="{A17C5C2D-36DE-4A69-91C2-4B223D6DE038}" dt="2024-04-24T01:31:29.577" v="3728" actId="26606"/>
          <ac:spMkLst>
            <pc:docMk/>
            <pc:sldMk cId="2396604380" sldId="269"/>
            <ac:spMk id="16" creationId="{E2B1BC2F-AEBF-4990-A7F9-197AAF28BC7A}"/>
          </ac:spMkLst>
        </pc:spChg>
        <pc:picChg chg="add mod">
          <ac:chgData name="毓昇 馬" userId="052466a1c097cbbf" providerId="LiveId" clId="{A17C5C2D-36DE-4A69-91C2-4B223D6DE038}" dt="2024-04-24T01:32:20.431" v="3771" actId="1076"/>
          <ac:picMkLst>
            <pc:docMk/>
            <pc:sldMk cId="2396604380" sldId="269"/>
            <ac:picMk id="5" creationId="{066835F8-4B9C-7871-D073-4778D397B616}"/>
          </ac:picMkLst>
        </pc:picChg>
        <pc:picChg chg="add mod">
          <ac:chgData name="毓昇 馬" userId="052466a1c097cbbf" providerId="LiveId" clId="{A17C5C2D-36DE-4A69-91C2-4B223D6DE038}" dt="2024-04-24T01:32:39.012" v="3790" actId="1076"/>
          <ac:picMkLst>
            <pc:docMk/>
            <pc:sldMk cId="2396604380" sldId="269"/>
            <ac:picMk id="6" creationId="{C4F5D280-CF75-24B6-2129-4D6BF02FA78B}"/>
          </ac:picMkLst>
        </pc:picChg>
      </pc:sldChg>
      <pc:sldChg chg="addSp delSp modSp new mod modClrScheme chgLayout">
        <pc:chgData name="毓昇 馬" userId="052466a1c097cbbf" providerId="LiveId" clId="{A17C5C2D-36DE-4A69-91C2-4B223D6DE038}" dt="2024-04-24T01:37:10.665" v="4304" actId="20577"/>
        <pc:sldMkLst>
          <pc:docMk/>
          <pc:sldMk cId="439873515" sldId="270"/>
        </pc:sldMkLst>
        <pc:spChg chg="mod ord">
          <ac:chgData name="毓昇 馬" userId="052466a1c097cbbf" providerId="LiveId" clId="{A17C5C2D-36DE-4A69-91C2-4B223D6DE038}" dt="2024-04-24T01:01:29.128" v="1476" actId="700"/>
          <ac:spMkLst>
            <pc:docMk/>
            <pc:sldMk cId="439873515" sldId="270"/>
            <ac:spMk id="2" creationId="{CF3D3448-00CB-AFA9-0FBF-DA41B43A7B38}"/>
          </ac:spMkLst>
        </pc:spChg>
        <pc:spChg chg="add del mod ord">
          <ac:chgData name="毓昇 馬" userId="052466a1c097cbbf" providerId="LiveId" clId="{A17C5C2D-36DE-4A69-91C2-4B223D6DE038}" dt="2024-04-24T01:01:29.128" v="1476" actId="700"/>
          <ac:spMkLst>
            <pc:docMk/>
            <pc:sldMk cId="439873515" sldId="270"/>
            <ac:spMk id="3" creationId="{2CCC96F6-7212-1E25-B65D-7201569EC6F7}"/>
          </ac:spMkLst>
        </pc:spChg>
        <pc:spChg chg="add del mod ord">
          <ac:chgData name="毓昇 馬" userId="052466a1c097cbbf" providerId="LiveId" clId="{A17C5C2D-36DE-4A69-91C2-4B223D6DE038}" dt="2024-04-24T01:01:30.286" v="1477"/>
          <ac:spMkLst>
            <pc:docMk/>
            <pc:sldMk cId="439873515" sldId="270"/>
            <ac:spMk id="6" creationId="{507B624F-A1EC-39BF-32EA-6944EDE17D1B}"/>
          </ac:spMkLst>
        </pc:spChg>
        <pc:spChg chg="add mod ord">
          <ac:chgData name="毓昇 馬" userId="052466a1c097cbbf" providerId="LiveId" clId="{A17C5C2D-36DE-4A69-91C2-4B223D6DE038}" dt="2024-04-24T01:37:10.665" v="4304" actId="20577"/>
          <ac:spMkLst>
            <pc:docMk/>
            <pc:sldMk cId="439873515" sldId="270"/>
            <ac:spMk id="7" creationId="{24F6E5C6-13C7-7534-0BDD-A0FBE17ED496}"/>
          </ac:spMkLst>
        </pc:spChg>
        <pc:picChg chg="add mod">
          <ac:chgData name="毓昇 馬" userId="052466a1c097cbbf" providerId="LiveId" clId="{A17C5C2D-36DE-4A69-91C2-4B223D6DE038}" dt="2024-04-24T01:01:25.345" v="1475"/>
          <ac:picMkLst>
            <pc:docMk/>
            <pc:sldMk cId="439873515" sldId="270"/>
            <ac:picMk id="5" creationId="{6AF008C4-6A1F-14EB-1744-E63171B58CEB}"/>
          </ac:picMkLst>
        </pc:picChg>
        <pc:picChg chg="add mod">
          <ac:chgData name="毓昇 馬" userId="052466a1c097cbbf" providerId="LiveId" clId="{A17C5C2D-36DE-4A69-91C2-4B223D6DE038}" dt="2024-04-24T01:01:30.892" v="1479" actId="962"/>
          <ac:picMkLst>
            <pc:docMk/>
            <pc:sldMk cId="439873515" sldId="270"/>
            <ac:picMk id="9" creationId="{9B66CB8C-2718-DD40-7E43-25B95FAC14E6}"/>
          </ac:picMkLst>
        </pc:picChg>
      </pc:sldChg>
      <pc:sldChg chg="addSp modSp new del mod setBg setClrOvrMap">
        <pc:chgData name="毓昇 馬" userId="052466a1c097cbbf" providerId="LiveId" clId="{A17C5C2D-36DE-4A69-91C2-4B223D6DE038}" dt="2024-04-24T01:32:40.693" v="3791" actId="47"/>
        <pc:sldMkLst>
          <pc:docMk/>
          <pc:sldMk cId="2257474095" sldId="271"/>
        </pc:sldMkLst>
        <pc:spChg chg="mod">
          <ac:chgData name="毓昇 馬" userId="052466a1c097cbbf" providerId="LiveId" clId="{A17C5C2D-36DE-4A69-91C2-4B223D6DE038}" dt="2024-04-24T01:31:39.563" v="3733" actId="26606"/>
          <ac:spMkLst>
            <pc:docMk/>
            <pc:sldMk cId="2257474095" sldId="271"/>
            <ac:spMk id="2" creationId="{17E29D99-7298-7B43-CEBC-A69D43F46672}"/>
          </ac:spMkLst>
        </pc:spChg>
        <pc:spChg chg="mod ord">
          <ac:chgData name="毓昇 馬" userId="052466a1c097cbbf" providerId="LiveId" clId="{A17C5C2D-36DE-4A69-91C2-4B223D6DE038}" dt="2024-04-24T01:32:09.054" v="3770"/>
          <ac:spMkLst>
            <pc:docMk/>
            <pc:sldMk cId="2257474095" sldId="271"/>
            <ac:spMk id="3" creationId="{471C41D0-2E82-D935-BE1D-0A7E7CFB4B0E}"/>
          </ac:spMkLst>
        </pc:spChg>
        <pc:spChg chg="add">
          <ac:chgData name="毓昇 馬" userId="052466a1c097cbbf" providerId="LiveId" clId="{A17C5C2D-36DE-4A69-91C2-4B223D6DE038}" dt="2024-04-24T01:31:39.563" v="3733" actId="26606"/>
          <ac:spMkLst>
            <pc:docMk/>
            <pc:sldMk cId="2257474095" sldId="271"/>
            <ac:spMk id="10" creationId="{5356B7AC-8991-4B6B-92E2-9EBB80DBBCFD}"/>
          </ac:spMkLst>
        </pc:spChg>
        <pc:spChg chg="add">
          <ac:chgData name="毓昇 馬" userId="052466a1c097cbbf" providerId="LiveId" clId="{A17C5C2D-36DE-4A69-91C2-4B223D6DE038}" dt="2024-04-24T01:31:39.563" v="3733" actId="26606"/>
          <ac:spMkLst>
            <pc:docMk/>
            <pc:sldMk cId="2257474095" sldId="271"/>
            <ac:spMk id="12" creationId="{A8AFFF25-F4D6-4BBC-841D-3B3014EDBB3A}"/>
          </ac:spMkLst>
        </pc:spChg>
        <pc:picChg chg="add mod">
          <ac:chgData name="毓昇 馬" userId="052466a1c097cbbf" providerId="LiveId" clId="{A17C5C2D-36DE-4A69-91C2-4B223D6DE038}" dt="2024-04-24T01:31:39.563" v="3733" actId="26606"/>
          <ac:picMkLst>
            <pc:docMk/>
            <pc:sldMk cId="2257474095" sldId="271"/>
            <ac:picMk id="4" creationId="{21DC1F43-D1E1-57CE-43EA-F6B71A4CBF77}"/>
          </ac:picMkLst>
        </pc:picChg>
        <pc:picChg chg="add mod">
          <ac:chgData name="毓昇 馬" userId="052466a1c097cbbf" providerId="LiveId" clId="{A17C5C2D-36DE-4A69-91C2-4B223D6DE038}" dt="2024-04-24T01:31:46.234" v="3767" actId="1036"/>
          <ac:picMkLst>
            <pc:docMk/>
            <pc:sldMk cId="2257474095" sldId="271"/>
            <ac:picMk id="5" creationId="{F0C747EC-E648-20EA-50B3-FC43CD90F7FB}"/>
          </ac:picMkLst>
        </pc:picChg>
      </pc:sldChg>
      <pc:sldChg chg="addSp delSp modSp new mod modClrScheme chgLayout">
        <pc:chgData name="毓昇 馬" userId="052466a1c097cbbf" providerId="LiveId" clId="{A17C5C2D-36DE-4A69-91C2-4B223D6DE038}" dt="2024-04-24T01:42:49.036" v="4929" actId="20577"/>
        <pc:sldMkLst>
          <pc:docMk/>
          <pc:sldMk cId="2551374896" sldId="272"/>
        </pc:sldMkLst>
        <pc:spChg chg="del mod ord">
          <ac:chgData name="毓昇 馬" userId="052466a1c097cbbf" providerId="LiveId" clId="{A17C5C2D-36DE-4A69-91C2-4B223D6DE038}" dt="2024-04-24T01:01:41.060" v="1481" actId="700"/>
          <ac:spMkLst>
            <pc:docMk/>
            <pc:sldMk cId="2551374896" sldId="272"/>
            <ac:spMk id="2" creationId="{46CEBB69-D0C5-D253-22B5-E02F819D267D}"/>
          </ac:spMkLst>
        </pc:spChg>
        <pc:spChg chg="del mod ord">
          <ac:chgData name="毓昇 馬" userId="052466a1c097cbbf" providerId="LiveId" clId="{A17C5C2D-36DE-4A69-91C2-4B223D6DE038}" dt="2024-04-24T01:01:41.060" v="1481" actId="700"/>
          <ac:spMkLst>
            <pc:docMk/>
            <pc:sldMk cId="2551374896" sldId="272"/>
            <ac:spMk id="3" creationId="{AACEBC7F-F526-CB55-753B-DCA8156A4543}"/>
          </ac:spMkLst>
        </pc:spChg>
        <pc:spChg chg="del">
          <ac:chgData name="毓昇 馬" userId="052466a1c097cbbf" providerId="LiveId" clId="{A17C5C2D-36DE-4A69-91C2-4B223D6DE038}" dt="2024-04-24T01:01:41.060" v="1481" actId="700"/>
          <ac:spMkLst>
            <pc:docMk/>
            <pc:sldMk cId="2551374896" sldId="272"/>
            <ac:spMk id="4" creationId="{7F97613C-3959-1CE5-F68D-C5CBC8736535}"/>
          </ac:spMkLst>
        </pc:spChg>
        <pc:spChg chg="add mod ord">
          <ac:chgData name="毓昇 馬" userId="052466a1c097cbbf" providerId="LiveId" clId="{A17C5C2D-36DE-4A69-91C2-4B223D6DE038}" dt="2024-04-24T01:01:47.099" v="1513" actId="20577"/>
          <ac:spMkLst>
            <pc:docMk/>
            <pc:sldMk cId="2551374896" sldId="272"/>
            <ac:spMk id="5" creationId="{6E83B17F-B36D-C425-B71C-AC91F379A97F}"/>
          </ac:spMkLst>
        </pc:spChg>
        <pc:spChg chg="add mod ord">
          <ac:chgData name="毓昇 馬" userId="052466a1c097cbbf" providerId="LiveId" clId="{A17C5C2D-36DE-4A69-91C2-4B223D6DE038}" dt="2024-04-24T01:42:49.036" v="4929" actId="20577"/>
          <ac:spMkLst>
            <pc:docMk/>
            <pc:sldMk cId="2551374896" sldId="272"/>
            <ac:spMk id="6" creationId="{99C49F0A-CAC8-AB15-5444-80433C87AD8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535176-B709-4948-A9D0-2E666669F4A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0EDB89C-8553-4E8B-9B0C-69F2F1B86396}">
      <dgm:prSet/>
      <dgm:spPr/>
      <dgm:t>
        <a:bodyPr/>
        <a:lstStyle/>
        <a:p>
          <a:r>
            <a:rPr lang="zh-TW" dirty="0"/>
            <a:t>月營收：</a:t>
          </a:r>
          <a:br>
            <a:rPr lang="en-US" altLang="zh-TW" dirty="0"/>
          </a:br>
          <a:r>
            <a:rPr lang="zh-TW" dirty="0"/>
            <a:t>了解幾月</a:t>
          </a:r>
          <a:r>
            <a:rPr lang="zh-TW" altLang="en-US" dirty="0"/>
            <a:t>營收較高</a:t>
          </a:r>
          <a:endParaRPr lang="en-US" dirty="0"/>
        </a:p>
      </dgm:t>
    </dgm:pt>
    <dgm:pt modelId="{1A3EA76B-2E0E-4D6C-9923-9BD497AD98FA}" type="parTrans" cxnId="{4E0D1A21-CD14-4143-9D87-E9F19B1632EE}">
      <dgm:prSet/>
      <dgm:spPr/>
      <dgm:t>
        <a:bodyPr/>
        <a:lstStyle/>
        <a:p>
          <a:endParaRPr lang="en-US"/>
        </a:p>
      </dgm:t>
    </dgm:pt>
    <dgm:pt modelId="{3280711C-33AF-407C-B786-E2837023D1E6}" type="sibTrans" cxnId="{4E0D1A21-CD14-4143-9D87-E9F19B1632E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940DEC6-6226-4469-B774-2305A6A07673}">
      <dgm:prSet/>
      <dgm:spPr/>
      <dgm:t>
        <a:bodyPr/>
        <a:lstStyle/>
        <a:p>
          <a:r>
            <a:rPr lang="zh-TW" dirty="0"/>
            <a:t>產品營收占比：了解哪項水果</a:t>
          </a:r>
          <a:r>
            <a:rPr lang="zh-TW" altLang="en-US" dirty="0"/>
            <a:t>營收較高</a:t>
          </a:r>
          <a:endParaRPr lang="en-US" dirty="0"/>
        </a:p>
      </dgm:t>
    </dgm:pt>
    <dgm:pt modelId="{F91E12F1-CB3A-402F-B384-6DF56EF20384}" type="parTrans" cxnId="{4A5D2FCB-1CB8-4C5E-BEF2-A157FF3EBAA2}">
      <dgm:prSet/>
      <dgm:spPr/>
      <dgm:t>
        <a:bodyPr/>
        <a:lstStyle/>
        <a:p>
          <a:endParaRPr lang="en-US"/>
        </a:p>
      </dgm:t>
    </dgm:pt>
    <dgm:pt modelId="{875E2664-19B2-48AF-89E6-FEC2F339DA8D}" type="sibTrans" cxnId="{4A5D2FCB-1CB8-4C5E-BEF2-A157FF3EBAA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47D3102-57B2-4405-8A58-908B621B2252}">
      <dgm:prSet/>
      <dgm:spPr/>
      <dgm:t>
        <a:bodyPr/>
        <a:lstStyle/>
        <a:p>
          <a:r>
            <a:rPr lang="zh-TW" dirty="0"/>
            <a:t>商店營收排名：了解哪間商店</a:t>
          </a:r>
          <a:r>
            <a:rPr lang="zh-TW" altLang="en-US" dirty="0"/>
            <a:t>營收較好</a:t>
          </a:r>
          <a:endParaRPr lang="en-US" dirty="0"/>
        </a:p>
      </dgm:t>
    </dgm:pt>
    <dgm:pt modelId="{159FA27B-F41B-4B6F-9DB5-2B12EC30800D}" type="parTrans" cxnId="{8BA78AD8-5302-4861-B18A-D99A23F331F5}">
      <dgm:prSet/>
      <dgm:spPr/>
      <dgm:t>
        <a:bodyPr/>
        <a:lstStyle/>
        <a:p>
          <a:endParaRPr lang="en-US"/>
        </a:p>
      </dgm:t>
    </dgm:pt>
    <dgm:pt modelId="{D71F4F43-28A8-4795-AF5C-680AD092EE48}" type="sibTrans" cxnId="{8BA78AD8-5302-4861-B18A-D99A23F331F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C7089EA-2FFB-4A24-8DFD-85A40A22E62D}">
      <dgm:prSet/>
      <dgm:spPr/>
      <dgm:t>
        <a:bodyPr/>
        <a:lstStyle/>
        <a:p>
          <a:r>
            <a:rPr lang="zh-TW" dirty="0"/>
            <a:t>業務員營收排名：了解哪位業務員</a:t>
          </a:r>
          <a:r>
            <a:rPr lang="zh-TW" altLang="en-US" dirty="0"/>
            <a:t>營收較好</a:t>
          </a:r>
          <a:endParaRPr lang="en-US" dirty="0"/>
        </a:p>
      </dgm:t>
    </dgm:pt>
    <dgm:pt modelId="{293F8EBB-0BF1-4411-B575-85CE8127F367}" type="parTrans" cxnId="{A7C10BA6-FB96-42E0-BEAF-4CA419AA85AE}">
      <dgm:prSet/>
      <dgm:spPr/>
      <dgm:t>
        <a:bodyPr/>
        <a:lstStyle/>
        <a:p>
          <a:endParaRPr lang="en-US"/>
        </a:p>
      </dgm:t>
    </dgm:pt>
    <dgm:pt modelId="{2956192F-1E7A-44D9-8254-57EF99857C25}" type="sibTrans" cxnId="{A7C10BA6-FB96-42E0-BEAF-4CA419AA85A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EDDB152A-AA30-46B9-A2E3-681419FDF516}" type="pres">
      <dgm:prSet presAssocID="{A7535176-B709-4948-A9D0-2E666669F4AB}" presName="Name0" presStyleCnt="0">
        <dgm:presLayoutVars>
          <dgm:animLvl val="lvl"/>
          <dgm:resizeHandles val="exact"/>
        </dgm:presLayoutVars>
      </dgm:prSet>
      <dgm:spPr/>
    </dgm:pt>
    <dgm:pt modelId="{4575E8F5-AF11-43E7-B7EE-A41F4A881C47}" type="pres">
      <dgm:prSet presAssocID="{10EDB89C-8553-4E8B-9B0C-69F2F1B86396}" presName="compositeNode" presStyleCnt="0">
        <dgm:presLayoutVars>
          <dgm:bulletEnabled val="1"/>
        </dgm:presLayoutVars>
      </dgm:prSet>
      <dgm:spPr/>
    </dgm:pt>
    <dgm:pt modelId="{2C2D2802-2A17-4952-8EBB-1DAE7A9C15DC}" type="pres">
      <dgm:prSet presAssocID="{10EDB89C-8553-4E8B-9B0C-69F2F1B86396}" presName="bgRect" presStyleLbl="bgAccFollowNode1" presStyleIdx="0" presStyleCnt="4"/>
      <dgm:spPr/>
    </dgm:pt>
    <dgm:pt modelId="{76313A30-1D52-4FD3-8402-1BCA90AAA807}" type="pres">
      <dgm:prSet presAssocID="{3280711C-33AF-407C-B786-E2837023D1E6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43223F7D-F343-45CA-9322-D36EF4FBFCA8}" type="pres">
      <dgm:prSet presAssocID="{10EDB89C-8553-4E8B-9B0C-69F2F1B86396}" presName="bottomLine" presStyleLbl="alignNode1" presStyleIdx="1" presStyleCnt="8">
        <dgm:presLayoutVars/>
      </dgm:prSet>
      <dgm:spPr/>
    </dgm:pt>
    <dgm:pt modelId="{167C03FC-98D8-4094-ACC2-DAC12106A895}" type="pres">
      <dgm:prSet presAssocID="{10EDB89C-8553-4E8B-9B0C-69F2F1B86396}" presName="nodeText" presStyleLbl="bgAccFollowNode1" presStyleIdx="0" presStyleCnt="4">
        <dgm:presLayoutVars>
          <dgm:bulletEnabled val="1"/>
        </dgm:presLayoutVars>
      </dgm:prSet>
      <dgm:spPr/>
    </dgm:pt>
    <dgm:pt modelId="{573813CE-FC10-4E7E-A8E7-83983DB6DCE9}" type="pres">
      <dgm:prSet presAssocID="{3280711C-33AF-407C-B786-E2837023D1E6}" presName="sibTrans" presStyleCnt="0"/>
      <dgm:spPr/>
    </dgm:pt>
    <dgm:pt modelId="{05CC7111-71DF-40BF-933C-D340C5F4425E}" type="pres">
      <dgm:prSet presAssocID="{5940DEC6-6226-4469-B774-2305A6A07673}" presName="compositeNode" presStyleCnt="0">
        <dgm:presLayoutVars>
          <dgm:bulletEnabled val="1"/>
        </dgm:presLayoutVars>
      </dgm:prSet>
      <dgm:spPr/>
    </dgm:pt>
    <dgm:pt modelId="{411000B6-3192-4251-9CF0-1F17F06D229C}" type="pres">
      <dgm:prSet presAssocID="{5940DEC6-6226-4469-B774-2305A6A07673}" presName="bgRect" presStyleLbl="bgAccFollowNode1" presStyleIdx="1" presStyleCnt="4"/>
      <dgm:spPr/>
    </dgm:pt>
    <dgm:pt modelId="{1FD0C1D6-1F7F-46A7-9E7B-4B88D3B732E2}" type="pres">
      <dgm:prSet presAssocID="{875E2664-19B2-48AF-89E6-FEC2F339DA8D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A428166F-ED9E-4982-ABC8-194A229E85C1}" type="pres">
      <dgm:prSet presAssocID="{5940DEC6-6226-4469-B774-2305A6A07673}" presName="bottomLine" presStyleLbl="alignNode1" presStyleIdx="3" presStyleCnt="8">
        <dgm:presLayoutVars/>
      </dgm:prSet>
      <dgm:spPr/>
    </dgm:pt>
    <dgm:pt modelId="{784C87BC-9BFE-4DEE-849D-FAF68FC010BE}" type="pres">
      <dgm:prSet presAssocID="{5940DEC6-6226-4469-B774-2305A6A07673}" presName="nodeText" presStyleLbl="bgAccFollowNode1" presStyleIdx="1" presStyleCnt="4">
        <dgm:presLayoutVars>
          <dgm:bulletEnabled val="1"/>
        </dgm:presLayoutVars>
      </dgm:prSet>
      <dgm:spPr/>
    </dgm:pt>
    <dgm:pt modelId="{DB84A4B6-D83D-4584-BDB5-EC436F2CCA01}" type="pres">
      <dgm:prSet presAssocID="{875E2664-19B2-48AF-89E6-FEC2F339DA8D}" presName="sibTrans" presStyleCnt="0"/>
      <dgm:spPr/>
    </dgm:pt>
    <dgm:pt modelId="{D565DC08-7230-4F50-9B1C-BB1547F728FB}" type="pres">
      <dgm:prSet presAssocID="{D47D3102-57B2-4405-8A58-908B621B2252}" presName="compositeNode" presStyleCnt="0">
        <dgm:presLayoutVars>
          <dgm:bulletEnabled val="1"/>
        </dgm:presLayoutVars>
      </dgm:prSet>
      <dgm:spPr/>
    </dgm:pt>
    <dgm:pt modelId="{C34068C6-D266-4827-88A1-6074F4EEA391}" type="pres">
      <dgm:prSet presAssocID="{D47D3102-57B2-4405-8A58-908B621B2252}" presName="bgRect" presStyleLbl="bgAccFollowNode1" presStyleIdx="2" presStyleCnt="4"/>
      <dgm:spPr/>
    </dgm:pt>
    <dgm:pt modelId="{581A8FF4-1AD2-49C1-98EF-45AC0DB90ADD}" type="pres">
      <dgm:prSet presAssocID="{D71F4F43-28A8-4795-AF5C-680AD092EE48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AF1022B7-DCFA-4EE7-99F7-E57CE1C7E59B}" type="pres">
      <dgm:prSet presAssocID="{D47D3102-57B2-4405-8A58-908B621B2252}" presName="bottomLine" presStyleLbl="alignNode1" presStyleIdx="5" presStyleCnt="8">
        <dgm:presLayoutVars/>
      </dgm:prSet>
      <dgm:spPr/>
    </dgm:pt>
    <dgm:pt modelId="{5754B084-46A3-4717-9B5D-33A34358D296}" type="pres">
      <dgm:prSet presAssocID="{D47D3102-57B2-4405-8A58-908B621B2252}" presName="nodeText" presStyleLbl="bgAccFollowNode1" presStyleIdx="2" presStyleCnt="4">
        <dgm:presLayoutVars>
          <dgm:bulletEnabled val="1"/>
        </dgm:presLayoutVars>
      </dgm:prSet>
      <dgm:spPr/>
    </dgm:pt>
    <dgm:pt modelId="{636ADADA-731A-423F-9EF9-7E03870D5101}" type="pres">
      <dgm:prSet presAssocID="{D71F4F43-28A8-4795-AF5C-680AD092EE48}" presName="sibTrans" presStyleCnt="0"/>
      <dgm:spPr/>
    </dgm:pt>
    <dgm:pt modelId="{DA2F14E5-66E2-4B1E-BFFE-9EBEB4790508}" type="pres">
      <dgm:prSet presAssocID="{8C7089EA-2FFB-4A24-8DFD-85A40A22E62D}" presName="compositeNode" presStyleCnt="0">
        <dgm:presLayoutVars>
          <dgm:bulletEnabled val="1"/>
        </dgm:presLayoutVars>
      </dgm:prSet>
      <dgm:spPr/>
    </dgm:pt>
    <dgm:pt modelId="{794A8314-CEEE-410E-AEEC-0DD621AB4F4B}" type="pres">
      <dgm:prSet presAssocID="{8C7089EA-2FFB-4A24-8DFD-85A40A22E62D}" presName="bgRect" presStyleLbl="bgAccFollowNode1" presStyleIdx="3" presStyleCnt="4"/>
      <dgm:spPr/>
    </dgm:pt>
    <dgm:pt modelId="{5909A20C-1647-4B77-8E5C-C3C5A3B47863}" type="pres">
      <dgm:prSet presAssocID="{2956192F-1E7A-44D9-8254-57EF99857C25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7808BF9-67EB-4B04-BDAB-379E28A652F8}" type="pres">
      <dgm:prSet presAssocID="{8C7089EA-2FFB-4A24-8DFD-85A40A22E62D}" presName="bottomLine" presStyleLbl="alignNode1" presStyleIdx="7" presStyleCnt="8">
        <dgm:presLayoutVars/>
      </dgm:prSet>
      <dgm:spPr/>
    </dgm:pt>
    <dgm:pt modelId="{21834343-B879-460C-9376-E0F2C52AFFEF}" type="pres">
      <dgm:prSet presAssocID="{8C7089EA-2FFB-4A24-8DFD-85A40A22E62D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DE94FF1B-3EF1-4714-B895-4E5999DC5514}" type="presOf" srcId="{3280711C-33AF-407C-B786-E2837023D1E6}" destId="{76313A30-1D52-4FD3-8402-1BCA90AAA807}" srcOrd="0" destOrd="0" presId="urn:microsoft.com/office/officeart/2016/7/layout/BasicLinearProcessNumbered"/>
    <dgm:cxn modelId="{4E0D1A21-CD14-4143-9D87-E9F19B1632EE}" srcId="{A7535176-B709-4948-A9D0-2E666669F4AB}" destId="{10EDB89C-8553-4E8B-9B0C-69F2F1B86396}" srcOrd="0" destOrd="0" parTransId="{1A3EA76B-2E0E-4D6C-9923-9BD497AD98FA}" sibTransId="{3280711C-33AF-407C-B786-E2837023D1E6}"/>
    <dgm:cxn modelId="{AB6AC039-7694-40AB-8EB8-6974E27D5550}" type="presOf" srcId="{10EDB89C-8553-4E8B-9B0C-69F2F1B86396}" destId="{2C2D2802-2A17-4952-8EBB-1DAE7A9C15DC}" srcOrd="0" destOrd="0" presId="urn:microsoft.com/office/officeart/2016/7/layout/BasicLinearProcessNumbered"/>
    <dgm:cxn modelId="{37022F4A-613D-41BC-BB36-25579A2AB7AC}" type="presOf" srcId="{8C7089EA-2FFB-4A24-8DFD-85A40A22E62D}" destId="{794A8314-CEEE-410E-AEEC-0DD621AB4F4B}" srcOrd="0" destOrd="0" presId="urn:microsoft.com/office/officeart/2016/7/layout/BasicLinearProcessNumbered"/>
    <dgm:cxn modelId="{70A9584A-02EF-413A-BC1B-C2D700F140CB}" type="presOf" srcId="{10EDB89C-8553-4E8B-9B0C-69F2F1B86396}" destId="{167C03FC-98D8-4094-ACC2-DAC12106A895}" srcOrd="1" destOrd="0" presId="urn:microsoft.com/office/officeart/2016/7/layout/BasicLinearProcessNumbered"/>
    <dgm:cxn modelId="{864EF56A-D9D9-425A-9426-263AC63AB515}" type="presOf" srcId="{5940DEC6-6226-4469-B774-2305A6A07673}" destId="{784C87BC-9BFE-4DEE-849D-FAF68FC010BE}" srcOrd="1" destOrd="0" presId="urn:microsoft.com/office/officeart/2016/7/layout/BasicLinearProcessNumbered"/>
    <dgm:cxn modelId="{AA7DCB6B-4B74-4D38-8D18-E5F0129DC78C}" type="presOf" srcId="{A7535176-B709-4948-A9D0-2E666669F4AB}" destId="{EDDB152A-AA30-46B9-A2E3-681419FDF516}" srcOrd="0" destOrd="0" presId="urn:microsoft.com/office/officeart/2016/7/layout/BasicLinearProcessNumbered"/>
    <dgm:cxn modelId="{E52C546C-7996-400D-A3D9-8070DBF9F22E}" type="presOf" srcId="{D47D3102-57B2-4405-8A58-908B621B2252}" destId="{C34068C6-D266-4827-88A1-6074F4EEA391}" srcOrd="0" destOrd="0" presId="urn:microsoft.com/office/officeart/2016/7/layout/BasicLinearProcessNumbered"/>
    <dgm:cxn modelId="{2820D158-872D-498E-91E8-A5E38F26A86C}" type="presOf" srcId="{D47D3102-57B2-4405-8A58-908B621B2252}" destId="{5754B084-46A3-4717-9B5D-33A34358D296}" srcOrd="1" destOrd="0" presId="urn:microsoft.com/office/officeart/2016/7/layout/BasicLinearProcessNumbered"/>
    <dgm:cxn modelId="{07B52E8E-7348-42E3-971D-A4E847DD3B65}" type="presOf" srcId="{2956192F-1E7A-44D9-8254-57EF99857C25}" destId="{5909A20C-1647-4B77-8E5C-C3C5A3B47863}" srcOrd="0" destOrd="0" presId="urn:microsoft.com/office/officeart/2016/7/layout/BasicLinearProcessNumbered"/>
    <dgm:cxn modelId="{A7C10BA6-FB96-42E0-BEAF-4CA419AA85AE}" srcId="{A7535176-B709-4948-A9D0-2E666669F4AB}" destId="{8C7089EA-2FFB-4A24-8DFD-85A40A22E62D}" srcOrd="3" destOrd="0" parTransId="{293F8EBB-0BF1-4411-B575-85CE8127F367}" sibTransId="{2956192F-1E7A-44D9-8254-57EF99857C25}"/>
    <dgm:cxn modelId="{C6F3C8B9-9F79-4E9E-8335-0AAB9F87A418}" type="presOf" srcId="{D71F4F43-28A8-4795-AF5C-680AD092EE48}" destId="{581A8FF4-1AD2-49C1-98EF-45AC0DB90ADD}" srcOrd="0" destOrd="0" presId="urn:microsoft.com/office/officeart/2016/7/layout/BasicLinearProcessNumbered"/>
    <dgm:cxn modelId="{4A5D2FCB-1CB8-4C5E-BEF2-A157FF3EBAA2}" srcId="{A7535176-B709-4948-A9D0-2E666669F4AB}" destId="{5940DEC6-6226-4469-B774-2305A6A07673}" srcOrd="1" destOrd="0" parTransId="{F91E12F1-CB3A-402F-B384-6DF56EF20384}" sibTransId="{875E2664-19B2-48AF-89E6-FEC2F339DA8D}"/>
    <dgm:cxn modelId="{285912CE-CC8B-4BDB-9E6A-FA2E4433E3B3}" type="presOf" srcId="{875E2664-19B2-48AF-89E6-FEC2F339DA8D}" destId="{1FD0C1D6-1F7F-46A7-9E7B-4B88D3B732E2}" srcOrd="0" destOrd="0" presId="urn:microsoft.com/office/officeart/2016/7/layout/BasicLinearProcessNumbered"/>
    <dgm:cxn modelId="{7ED787D1-1139-499C-9662-771356AF440F}" type="presOf" srcId="{5940DEC6-6226-4469-B774-2305A6A07673}" destId="{411000B6-3192-4251-9CF0-1F17F06D229C}" srcOrd="0" destOrd="0" presId="urn:microsoft.com/office/officeart/2016/7/layout/BasicLinearProcessNumbered"/>
    <dgm:cxn modelId="{8BA78AD8-5302-4861-B18A-D99A23F331F5}" srcId="{A7535176-B709-4948-A9D0-2E666669F4AB}" destId="{D47D3102-57B2-4405-8A58-908B621B2252}" srcOrd="2" destOrd="0" parTransId="{159FA27B-F41B-4B6F-9DB5-2B12EC30800D}" sibTransId="{D71F4F43-28A8-4795-AF5C-680AD092EE48}"/>
    <dgm:cxn modelId="{E620B0EA-339F-4B92-9680-A06297C7923E}" type="presOf" srcId="{8C7089EA-2FFB-4A24-8DFD-85A40A22E62D}" destId="{21834343-B879-460C-9376-E0F2C52AFFEF}" srcOrd="1" destOrd="0" presId="urn:microsoft.com/office/officeart/2016/7/layout/BasicLinearProcessNumbered"/>
    <dgm:cxn modelId="{F97C2352-1196-4ABF-9825-62925C5564F7}" type="presParOf" srcId="{EDDB152A-AA30-46B9-A2E3-681419FDF516}" destId="{4575E8F5-AF11-43E7-B7EE-A41F4A881C47}" srcOrd="0" destOrd="0" presId="urn:microsoft.com/office/officeart/2016/7/layout/BasicLinearProcessNumbered"/>
    <dgm:cxn modelId="{3DA3B9EB-8CDF-4DD7-ADEE-E5B590156A39}" type="presParOf" srcId="{4575E8F5-AF11-43E7-B7EE-A41F4A881C47}" destId="{2C2D2802-2A17-4952-8EBB-1DAE7A9C15DC}" srcOrd="0" destOrd="0" presId="urn:microsoft.com/office/officeart/2016/7/layout/BasicLinearProcessNumbered"/>
    <dgm:cxn modelId="{294DFFE8-A2FB-4B11-8FFA-C4218C14939C}" type="presParOf" srcId="{4575E8F5-AF11-43E7-B7EE-A41F4A881C47}" destId="{76313A30-1D52-4FD3-8402-1BCA90AAA807}" srcOrd="1" destOrd="0" presId="urn:microsoft.com/office/officeart/2016/7/layout/BasicLinearProcessNumbered"/>
    <dgm:cxn modelId="{117D0AD3-8DFC-47B7-8DAA-D8FABB47E1AA}" type="presParOf" srcId="{4575E8F5-AF11-43E7-B7EE-A41F4A881C47}" destId="{43223F7D-F343-45CA-9322-D36EF4FBFCA8}" srcOrd="2" destOrd="0" presId="urn:microsoft.com/office/officeart/2016/7/layout/BasicLinearProcessNumbered"/>
    <dgm:cxn modelId="{ED2A347F-8C1E-4E3B-A086-A150F8579DE1}" type="presParOf" srcId="{4575E8F5-AF11-43E7-B7EE-A41F4A881C47}" destId="{167C03FC-98D8-4094-ACC2-DAC12106A895}" srcOrd="3" destOrd="0" presId="urn:microsoft.com/office/officeart/2016/7/layout/BasicLinearProcessNumbered"/>
    <dgm:cxn modelId="{44378F0F-7035-45B1-B33B-BE8AF467E63B}" type="presParOf" srcId="{EDDB152A-AA30-46B9-A2E3-681419FDF516}" destId="{573813CE-FC10-4E7E-A8E7-83983DB6DCE9}" srcOrd="1" destOrd="0" presId="urn:microsoft.com/office/officeart/2016/7/layout/BasicLinearProcessNumbered"/>
    <dgm:cxn modelId="{049F029D-9816-4374-B5CC-9E40070A28AE}" type="presParOf" srcId="{EDDB152A-AA30-46B9-A2E3-681419FDF516}" destId="{05CC7111-71DF-40BF-933C-D340C5F4425E}" srcOrd="2" destOrd="0" presId="urn:microsoft.com/office/officeart/2016/7/layout/BasicLinearProcessNumbered"/>
    <dgm:cxn modelId="{6FCBF067-EA7E-43BD-BFAA-01B60DB361AF}" type="presParOf" srcId="{05CC7111-71DF-40BF-933C-D340C5F4425E}" destId="{411000B6-3192-4251-9CF0-1F17F06D229C}" srcOrd="0" destOrd="0" presId="urn:microsoft.com/office/officeart/2016/7/layout/BasicLinearProcessNumbered"/>
    <dgm:cxn modelId="{DFCAF551-6F3A-4D84-9E20-E818F28486DE}" type="presParOf" srcId="{05CC7111-71DF-40BF-933C-D340C5F4425E}" destId="{1FD0C1D6-1F7F-46A7-9E7B-4B88D3B732E2}" srcOrd="1" destOrd="0" presId="urn:microsoft.com/office/officeart/2016/7/layout/BasicLinearProcessNumbered"/>
    <dgm:cxn modelId="{89A8C4A4-546C-4E30-985A-C7586A7D05FB}" type="presParOf" srcId="{05CC7111-71DF-40BF-933C-D340C5F4425E}" destId="{A428166F-ED9E-4982-ABC8-194A229E85C1}" srcOrd="2" destOrd="0" presId="urn:microsoft.com/office/officeart/2016/7/layout/BasicLinearProcessNumbered"/>
    <dgm:cxn modelId="{3DC3E140-FD6F-4AE5-9B27-6721DA0CE623}" type="presParOf" srcId="{05CC7111-71DF-40BF-933C-D340C5F4425E}" destId="{784C87BC-9BFE-4DEE-849D-FAF68FC010BE}" srcOrd="3" destOrd="0" presId="urn:microsoft.com/office/officeart/2016/7/layout/BasicLinearProcessNumbered"/>
    <dgm:cxn modelId="{8D7E216A-15D1-4947-A010-1C7A927647A6}" type="presParOf" srcId="{EDDB152A-AA30-46B9-A2E3-681419FDF516}" destId="{DB84A4B6-D83D-4584-BDB5-EC436F2CCA01}" srcOrd="3" destOrd="0" presId="urn:microsoft.com/office/officeart/2016/7/layout/BasicLinearProcessNumbered"/>
    <dgm:cxn modelId="{F5925772-49CD-406F-B11B-529EBF4460DD}" type="presParOf" srcId="{EDDB152A-AA30-46B9-A2E3-681419FDF516}" destId="{D565DC08-7230-4F50-9B1C-BB1547F728FB}" srcOrd="4" destOrd="0" presId="urn:microsoft.com/office/officeart/2016/7/layout/BasicLinearProcessNumbered"/>
    <dgm:cxn modelId="{02707D2F-1131-483D-82B3-F7F0E1424C7C}" type="presParOf" srcId="{D565DC08-7230-4F50-9B1C-BB1547F728FB}" destId="{C34068C6-D266-4827-88A1-6074F4EEA391}" srcOrd="0" destOrd="0" presId="urn:microsoft.com/office/officeart/2016/7/layout/BasicLinearProcessNumbered"/>
    <dgm:cxn modelId="{FAF090FF-FBE5-40CF-914F-80765C39A82C}" type="presParOf" srcId="{D565DC08-7230-4F50-9B1C-BB1547F728FB}" destId="{581A8FF4-1AD2-49C1-98EF-45AC0DB90ADD}" srcOrd="1" destOrd="0" presId="urn:microsoft.com/office/officeart/2016/7/layout/BasicLinearProcessNumbered"/>
    <dgm:cxn modelId="{2DE6286D-49C2-42E4-94AA-2A5E92480B47}" type="presParOf" srcId="{D565DC08-7230-4F50-9B1C-BB1547F728FB}" destId="{AF1022B7-DCFA-4EE7-99F7-E57CE1C7E59B}" srcOrd="2" destOrd="0" presId="urn:microsoft.com/office/officeart/2016/7/layout/BasicLinearProcessNumbered"/>
    <dgm:cxn modelId="{19D8CC48-4B79-4370-9D43-1AB4FA62F3A6}" type="presParOf" srcId="{D565DC08-7230-4F50-9B1C-BB1547F728FB}" destId="{5754B084-46A3-4717-9B5D-33A34358D296}" srcOrd="3" destOrd="0" presId="urn:microsoft.com/office/officeart/2016/7/layout/BasicLinearProcessNumbered"/>
    <dgm:cxn modelId="{88CEBBA7-FA10-4AE4-BFE5-7ED053C9A82A}" type="presParOf" srcId="{EDDB152A-AA30-46B9-A2E3-681419FDF516}" destId="{636ADADA-731A-423F-9EF9-7E03870D5101}" srcOrd="5" destOrd="0" presId="urn:microsoft.com/office/officeart/2016/7/layout/BasicLinearProcessNumbered"/>
    <dgm:cxn modelId="{E5EFF860-7F4D-42E5-AE83-0BDCEAB75BA8}" type="presParOf" srcId="{EDDB152A-AA30-46B9-A2E3-681419FDF516}" destId="{DA2F14E5-66E2-4B1E-BFFE-9EBEB4790508}" srcOrd="6" destOrd="0" presId="urn:microsoft.com/office/officeart/2016/7/layout/BasicLinearProcessNumbered"/>
    <dgm:cxn modelId="{CDBB51DF-0C8A-4BAA-89F5-EF0D4C44E7D6}" type="presParOf" srcId="{DA2F14E5-66E2-4B1E-BFFE-9EBEB4790508}" destId="{794A8314-CEEE-410E-AEEC-0DD621AB4F4B}" srcOrd="0" destOrd="0" presId="urn:microsoft.com/office/officeart/2016/7/layout/BasicLinearProcessNumbered"/>
    <dgm:cxn modelId="{ABEAD150-CD5B-4AEA-99A4-29250AFC49D5}" type="presParOf" srcId="{DA2F14E5-66E2-4B1E-BFFE-9EBEB4790508}" destId="{5909A20C-1647-4B77-8E5C-C3C5A3B47863}" srcOrd="1" destOrd="0" presId="urn:microsoft.com/office/officeart/2016/7/layout/BasicLinearProcessNumbered"/>
    <dgm:cxn modelId="{4E269F70-9805-4CFB-963A-69020C36D5BA}" type="presParOf" srcId="{DA2F14E5-66E2-4B1E-BFFE-9EBEB4790508}" destId="{A7808BF9-67EB-4B04-BDAB-379E28A652F8}" srcOrd="2" destOrd="0" presId="urn:microsoft.com/office/officeart/2016/7/layout/BasicLinearProcessNumbered"/>
    <dgm:cxn modelId="{FB6DCCE4-CBA3-4DEC-AFD5-77ADDA5867EC}" type="presParOf" srcId="{DA2F14E5-66E2-4B1E-BFFE-9EBEB4790508}" destId="{21834343-B879-460C-9376-E0F2C52AFFE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7F3BAC-99B1-413C-9C34-EB0ADF6716E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170F1B-F3F7-46D7-84FB-CBB6B0BA6C6B}">
      <dgm:prSet/>
      <dgm:spPr/>
      <dgm:t>
        <a:bodyPr/>
        <a:lstStyle/>
        <a:p>
          <a:r>
            <a:rPr lang="zh-TW"/>
            <a:t>時段分析</a:t>
          </a:r>
          <a:endParaRPr lang="en-US"/>
        </a:p>
      </dgm:t>
    </dgm:pt>
    <dgm:pt modelId="{4CB4D3F4-6D93-41A8-B97A-2BCAB0F5CFDB}" type="parTrans" cxnId="{E139C272-0EB2-4C6F-AE8F-7BCBC029D159}">
      <dgm:prSet/>
      <dgm:spPr/>
      <dgm:t>
        <a:bodyPr/>
        <a:lstStyle/>
        <a:p>
          <a:endParaRPr lang="en-US"/>
        </a:p>
      </dgm:t>
    </dgm:pt>
    <dgm:pt modelId="{26987DFB-7867-449B-90BB-0F4B5352C195}" type="sibTrans" cxnId="{E139C272-0EB2-4C6F-AE8F-7BCBC029D15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2C5AE06-1CA3-47E3-8E73-FA081D59E6F9}">
      <dgm:prSet/>
      <dgm:spPr/>
      <dgm:t>
        <a:bodyPr/>
        <a:lstStyle/>
        <a:p>
          <a:r>
            <a:rPr lang="zh-TW" dirty="0"/>
            <a:t>月份與事故數量分布：</a:t>
          </a:r>
          <a:br>
            <a:rPr lang="en-US" altLang="zh-TW" dirty="0"/>
          </a:br>
          <a:r>
            <a:rPr lang="zh-TW" dirty="0"/>
            <a:t>了解哪月事故較多</a:t>
          </a:r>
          <a:endParaRPr lang="en-US" dirty="0"/>
        </a:p>
      </dgm:t>
    </dgm:pt>
    <dgm:pt modelId="{476122A2-BCCC-48FB-B6C4-733CD2E60A2A}" type="parTrans" cxnId="{4D8C1492-905F-4681-BBA8-4CF3A23BBDFD}">
      <dgm:prSet/>
      <dgm:spPr/>
      <dgm:t>
        <a:bodyPr/>
        <a:lstStyle/>
        <a:p>
          <a:endParaRPr lang="en-US"/>
        </a:p>
      </dgm:t>
    </dgm:pt>
    <dgm:pt modelId="{F4536534-5E42-48F6-AE3F-71B8491987C0}" type="sibTrans" cxnId="{4D8C1492-905F-4681-BBA8-4CF3A23BBDFD}">
      <dgm:prSet/>
      <dgm:spPr/>
      <dgm:t>
        <a:bodyPr/>
        <a:lstStyle/>
        <a:p>
          <a:endParaRPr lang="en-US"/>
        </a:p>
      </dgm:t>
    </dgm:pt>
    <dgm:pt modelId="{F83799B3-99FB-49C8-BA2E-3CBF4737AE7D}">
      <dgm:prSet/>
      <dgm:spPr/>
      <dgm:t>
        <a:bodyPr/>
        <a:lstStyle/>
        <a:p>
          <a:r>
            <a:rPr lang="zh-TW"/>
            <a:t>一天中時段與事故數量分布：了解一天中何時事故較多</a:t>
          </a:r>
          <a:endParaRPr lang="en-US"/>
        </a:p>
      </dgm:t>
    </dgm:pt>
    <dgm:pt modelId="{A6E0FC59-62CF-42D9-96C7-DA6ED8F40325}" type="parTrans" cxnId="{A8B504B1-16E0-466F-8DA6-2065B89DF443}">
      <dgm:prSet/>
      <dgm:spPr/>
      <dgm:t>
        <a:bodyPr/>
        <a:lstStyle/>
        <a:p>
          <a:endParaRPr lang="en-US"/>
        </a:p>
      </dgm:t>
    </dgm:pt>
    <dgm:pt modelId="{67FD226F-3CD7-4078-BA26-9EC33DE14180}" type="sibTrans" cxnId="{A8B504B1-16E0-466F-8DA6-2065B89DF443}">
      <dgm:prSet/>
      <dgm:spPr/>
      <dgm:t>
        <a:bodyPr/>
        <a:lstStyle/>
        <a:p>
          <a:endParaRPr lang="en-US"/>
        </a:p>
      </dgm:t>
    </dgm:pt>
    <dgm:pt modelId="{0A59CCEA-7FA2-4803-A058-CC57D1FD4DE6}">
      <dgm:prSet/>
      <dgm:spPr/>
      <dgm:t>
        <a:bodyPr/>
        <a:lstStyle/>
        <a:p>
          <a:r>
            <a:rPr lang="zh-TW"/>
            <a:t>地區分析</a:t>
          </a:r>
          <a:endParaRPr lang="en-US"/>
        </a:p>
      </dgm:t>
    </dgm:pt>
    <dgm:pt modelId="{21E8B6C2-098B-4213-AA94-9AAF1DAF4413}" type="parTrans" cxnId="{90DEC5A0-CC7C-40D8-B99F-ECB8F2E357E5}">
      <dgm:prSet/>
      <dgm:spPr/>
      <dgm:t>
        <a:bodyPr/>
        <a:lstStyle/>
        <a:p>
          <a:endParaRPr lang="en-US"/>
        </a:p>
      </dgm:t>
    </dgm:pt>
    <dgm:pt modelId="{30F5EAB5-1C36-454F-A3D0-C8A85B8C3E3C}" type="sibTrans" cxnId="{90DEC5A0-CC7C-40D8-B99F-ECB8F2E357E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172390F-DA61-443A-8F32-B9FB1EA4D2DE}">
      <dgm:prSet/>
      <dgm:spPr/>
      <dgm:t>
        <a:bodyPr/>
        <a:lstStyle/>
        <a:p>
          <a:r>
            <a:rPr lang="zh-TW" dirty="0"/>
            <a:t>事故地區數量分布：</a:t>
          </a:r>
          <a:br>
            <a:rPr lang="en-US" altLang="zh-TW" dirty="0"/>
          </a:br>
          <a:r>
            <a:rPr lang="zh-TW" dirty="0"/>
            <a:t>了解哪個地區事故較多</a:t>
          </a:r>
          <a:endParaRPr lang="en-US" dirty="0"/>
        </a:p>
      </dgm:t>
    </dgm:pt>
    <dgm:pt modelId="{2406244A-871C-4E2D-99D7-351A3C320CFC}" type="parTrans" cxnId="{27AEBB02-6F1A-414F-B5D3-87F3AB096FC6}">
      <dgm:prSet/>
      <dgm:spPr/>
      <dgm:t>
        <a:bodyPr/>
        <a:lstStyle/>
        <a:p>
          <a:endParaRPr lang="en-US"/>
        </a:p>
      </dgm:t>
    </dgm:pt>
    <dgm:pt modelId="{E837ADA3-1F44-4AEE-967E-5FC03E172F93}" type="sibTrans" cxnId="{27AEBB02-6F1A-414F-B5D3-87F3AB096FC6}">
      <dgm:prSet/>
      <dgm:spPr/>
      <dgm:t>
        <a:bodyPr/>
        <a:lstStyle/>
        <a:p>
          <a:endParaRPr lang="en-US"/>
        </a:p>
      </dgm:t>
    </dgm:pt>
    <dgm:pt modelId="{883ED52A-DA98-4B8A-847F-4416CA5C9269}">
      <dgm:prSet/>
      <dgm:spPr/>
      <dgm:t>
        <a:bodyPr/>
        <a:lstStyle/>
        <a:p>
          <a:r>
            <a:rPr lang="zh-TW"/>
            <a:t>地區與死亡受傷人數分布：了解哪個地方傷亡較嚴重</a:t>
          </a:r>
          <a:endParaRPr lang="en-US"/>
        </a:p>
      </dgm:t>
    </dgm:pt>
    <dgm:pt modelId="{A156B300-E78C-4E4A-9C34-B77D219FC282}" type="parTrans" cxnId="{E5859C1F-C1EF-4088-B7B2-4DD031423BCA}">
      <dgm:prSet/>
      <dgm:spPr/>
      <dgm:t>
        <a:bodyPr/>
        <a:lstStyle/>
        <a:p>
          <a:endParaRPr lang="en-US"/>
        </a:p>
      </dgm:t>
    </dgm:pt>
    <dgm:pt modelId="{2E01DC1C-4CA9-4C4F-B85D-3A07213C7867}" type="sibTrans" cxnId="{E5859C1F-C1EF-4088-B7B2-4DD031423BCA}">
      <dgm:prSet/>
      <dgm:spPr/>
      <dgm:t>
        <a:bodyPr/>
        <a:lstStyle/>
        <a:p>
          <a:endParaRPr lang="en-US"/>
        </a:p>
      </dgm:t>
    </dgm:pt>
    <dgm:pt modelId="{EB43D3A2-A378-4316-926C-2207EA4EC3B0}">
      <dgm:prSet/>
      <dgm:spPr/>
      <dgm:t>
        <a:bodyPr/>
        <a:lstStyle/>
        <a:p>
          <a:r>
            <a:rPr lang="zh-TW"/>
            <a:t>車種分析</a:t>
          </a:r>
          <a:endParaRPr lang="en-US"/>
        </a:p>
      </dgm:t>
    </dgm:pt>
    <dgm:pt modelId="{A74A1111-F2AB-4A3A-B19F-5B62751BA2C0}" type="parTrans" cxnId="{91EBC4F0-4AC2-4DB3-845E-311AC88455F1}">
      <dgm:prSet/>
      <dgm:spPr/>
      <dgm:t>
        <a:bodyPr/>
        <a:lstStyle/>
        <a:p>
          <a:endParaRPr lang="en-US"/>
        </a:p>
      </dgm:t>
    </dgm:pt>
    <dgm:pt modelId="{4C7AE19D-DE1C-4839-8CB8-1DE297D8F676}" type="sibTrans" cxnId="{91EBC4F0-4AC2-4DB3-845E-311AC88455F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E62FBE9-2160-4C1F-969D-3D068BC2D286}">
      <dgm:prSet/>
      <dgm:spPr/>
      <dgm:t>
        <a:bodyPr/>
        <a:lstStyle/>
        <a:p>
          <a:r>
            <a:rPr lang="zh-TW"/>
            <a:t>車種與事故數量分布：了解那些事故常見車種</a:t>
          </a:r>
          <a:endParaRPr lang="en-US"/>
        </a:p>
      </dgm:t>
    </dgm:pt>
    <dgm:pt modelId="{35D2B37B-2443-482F-8908-8DE3670DD56D}" type="parTrans" cxnId="{6AE0B80E-2CC0-4CA0-A1B7-32F0E60BDFE4}">
      <dgm:prSet/>
      <dgm:spPr/>
      <dgm:t>
        <a:bodyPr/>
        <a:lstStyle/>
        <a:p>
          <a:endParaRPr lang="en-US"/>
        </a:p>
      </dgm:t>
    </dgm:pt>
    <dgm:pt modelId="{CCF0E957-6B4B-4B37-976E-11CCBEA76FE0}" type="sibTrans" cxnId="{6AE0B80E-2CC0-4CA0-A1B7-32F0E60BDFE4}">
      <dgm:prSet/>
      <dgm:spPr/>
      <dgm:t>
        <a:bodyPr/>
        <a:lstStyle/>
        <a:p>
          <a:endParaRPr lang="en-US"/>
        </a:p>
      </dgm:t>
    </dgm:pt>
    <dgm:pt modelId="{7D5018E2-C89D-4B25-A0A4-378A584FC7A1}" type="pres">
      <dgm:prSet presAssocID="{FA7F3BAC-99B1-413C-9C34-EB0ADF6716ED}" presName="Name0" presStyleCnt="0">
        <dgm:presLayoutVars>
          <dgm:animLvl val="lvl"/>
          <dgm:resizeHandles val="exact"/>
        </dgm:presLayoutVars>
      </dgm:prSet>
      <dgm:spPr/>
    </dgm:pt>
    <dgm:pt modelId="{596FE6C1-BA65-40B8-908F-C30AB02255D3}" type="pres">
      <dgm:prSet presAssocID="{04170F1B-F3F7-46D7-84FB-CBB6B0BA6C6B}" presName="compositeNode" presStyleCnt="0">
        <dgm:presLayoutVars>
          <dgm:bulletEnabled val="1"/>
        </dgm:presLayoutVars>
      </dgm:prSet>
      <dgm:spPr/>
    </dgm:pt>
    <dgm:pt modelId="{F22DBFD7-8F23-405A-8122-72DE87BC991F}" type="pres">
      <dgm:prSet presAssocID="{04170F1B-F3F7-46D7-84FB-CBB6B0BA6C6B}" presName="bgRect" presStyleLbl="alignNode1" presStyleIdx="0" presStyleCnt="3"/>
      <dgm:spPr/>
    </dgm:pt>
    <dgm:pt modelId="{650BBE42-E388-48D1-82D7-7EB10BF66BA3}" type="pres">
      <dgm:prSet presAssocID="{26987DFB-7867-449B-90BB-0F4B5352C195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0ABE9D26-1EEC-494F-8E45-50EE77173550}" type="pres">
      <dgm:prSet presAssocID="{04170F1B-F3F7-46D7-84FB-CBB6B0BA6C6B}" presName="nodeRect" presStyleLbl="alignNode1" presStyleIdx="0" presStyleCnt="3">
        <dgm:presLayoutVars>
          <dgm:bulletEnabled val="1"/>
        </dgm:presLayoutVars>
      </dgm:prSet>
      <dgm:spPr/>
    </dgm:pt>
    <dgm:pt modelId="{E2B7472A-4340-48F8-917A-958702325FBE}" type="pres">
      <dgm:prSet presAssocID="{26987DFB-7867-449B-90BB-0F4B5352C195}" presName="sibTrans" presStyleCnt="0"/>
      <dgm:spPr/>
    </dgm:pt>
    <dgm:pt modelId="{DF21C0F6-5807-4C55-90AE-04C29C93761C}" type="pres">
      <dgm:prSet presAssocID="{0A59CCEA-7FA2-4803-A058-CC57D1FD4DE6}" presName="compositeNode" presStyleCnt="0">
        <dgm:presLayoutVars>
          <dgm:bulletEnabled val="1"/>
        </dgm:presLayoutVars>
      </dgm:prSet>
      <dgm:spPr/>
    </dgm:pt>
    <dgm:pt modelId="{7351E0FF-DCC1-4CB3-9351-E3F082264F6E}" type="pres">
      <dgm:prSet presAssocID="{0A59CCEA-7FA2-4803-A058-CC57D1FD4DE6}" presName="bgRect" presStyleLbl="alignNode1" presStyleIdx="1" presStyleCnt="3"/>
      <dgm:spPr/>
    </dgm:pt>
    <dgm:pt modelId="{8032D99F-187A-43A1-B969-651B0C7F8784}" type="pres">
      <dgm:prSet presAssocID="{30F5EAB5-1C36-454F-A3D0-C8A85B8C3E3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913882A-3682-4493-869D-FAC0B356830C}" type="pres">
      <dgm:prSet presAssocID="{0A59CCEA-7FA2-4803-A058-CC57D1FD4DE6}" presName="nodeRect" presStyleLbl="alignNode1" presStyleIdx="1" presStyleCnt="3">
        <dgm:presLayoutVars>
          <dgm:bulletEnabled val="1"/>
        </dgm:presLayoutVars>
      </dgm:prSet>
      <dgm:spPr/>
    </dgm:pt>
    <dgm:pt modelId="{24EB0559-93B6-4F70-A007-AD2EDFEFAACD}" type="pres">
      <dgm:prSet presAssocID="{30F5EAB5-1C36-454F-A3D0-C8A85B8C3E3C}" presName="sibTrans" presStyleCnt="0"/>
      <dgm:spPr/>
    </dgm:pt>
    <dgm:pt modelId="{3F59FCC4-2BE0-4FEB-9EA8-F5E3E232BB28}" type="pres">
      <dgm:prSet presAssocID="{EB43D3A2-A378-4316-926C-2207EA4EC3B0}" presName="compositeNode" presStyleCnt="0">
        <dgm:presLayoutVars>
          <dgm:bulletEnabled val="1"/>
        </dgm:presLayoutVars>
      </dgm:prSet>
      <dgm:spPr/>
    </dgm:pt>
    <dgm:pt modelId="{E64D2674-C022-4DCA-841B-FB2BF2963DCD}" type="pres">
      <dgm:prSet presAssocID="{EB43D3A2-A378-4316-926C-2207EA4EC3B0}" presName="bgRect" presStyleLbl="alignNode1" presStyleIdx="2" presStyleCnt="3"/>
      <dgm:spPr/>
    </dgm:pt>
    <dgm:pt modelId="{55872BCC-5373-4954-91B3-D27FF74E6456}" type="pres">
      <dgm:prSet presAssocID="{4C7AE19D-DE1C-4839-8CB8-1DE297D8F67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47F3F74-F84F-4A2B-97DD-C0BFC2A22AB4}" type="pres">
      <dgm:prSet presAssocID="{EB43D3A2-A378-4316-926C-2207EA4EC3B0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27AEBB02-6F1A-414F-B5D3-87F3AB096FC6}" srcId="{0A59CCEA-7FA2-4803-A058-CC57D1FD4DE6}" destId="{4172390F-DA61-443A-8F32-B9FB1EA4D2DE}" srcOrd="0" destOrd="0" parTransId="{2406244A-871C-4E2D-99D7-351A3C320CFC}" sibTransId="{E837ADA3-1F44-4AEE-967E-5FC03E172F93}"/>
    <dgm:cxn modelId="{6AE0B80E-2CC0-4CA0-A1B7-32F0E60BDFE4}" srcId="{EB43D3A2-A378-4316-926C-2207EA4EC3B0}" destId="{BE62FBE9-2160-4C1F-969D-3D068BC2D286}" srcOrd="0" destOrd="0" parTransId="{35D2B37B-2443-482F-8908-8DE3670DD56D}" sibTransId="{CCF0E957-6B4B-4B37-976E-11CCBEA76FE0}"/>
    <dgm:cxn modelId="{E5859C1F-C1EF-4088-B7B2-4DD031423BCA}" srcId="{0A59CCEA-7FA2-4803-A058-CC57D1FD4DE6}" destId="{883ED52A-DA98-4B8A-847F-4416CA5C9269}" srcOrd="1" destOrd="0" parTransId="{A156B300-E78C-4E4A-9C34-B77D219FC282}" sibTransId="{2E01DC1C-4CA9-4C4F-B85D-3A07213C7867}"/>
    <dgm:cxn modelId="{29880325-EB69-4A20-B58B-0F9423E0574A}" type="presOf" srcId="{4172390F-DA61-443A-8F32-B9FB1EA4D2DE}" destId="{3913882A-3682-4493-869D-FAC0B356830C}" srcOrd="0" destOrd="1" presId="urn:microsoft.com/office/officeart/2016/7/layout/LinearBlockProcessNumbered"/>
    <dgm:cxn modelId="{385D483B-298A-4A94-A3B9-C7B5CD863F60}" type="presOf" srcId="{F83799B3-99FB-49C8-BA2E-3CBF4737AE7D}" destId="{0ABE9D26-1EEC-494F-8E45-50EE77173550}" srcOrd="0" destOrd="2" presId="urn:microsoft.com/office/officeart/2016/7/layout/LinearBlockProcessNumbered"/>
    <dgm:cxn modelId="{1B6BC061-AD6E-4C0C-BACB-0EFBB28A8157}" type="presOf" srcId="{82C5AE06-1CA3-47E3-8E73-FA081D59E6F9}" destId="{0ABE9D26-1EEC-494F-8E45-50EE77173550}" srcOrd="0" destOrd="1" presId="urn:microsoft.com/office/officeart/2016/7/layout/LinearBlockProcessNumbered"/>
    <dgm:cxn modelId="{918D6E47-FAB9-443F-B92D-50F918B35340}" type="presOf" srcId="{883ED52A-DA98-4B8A-847F-4416CA5C9269}" destId="{3913882A-3682-4493-869D-FAC0B356830C}" srcOrd="0" destOrd="2" presId="urn:microsoft.com/office/officeart/2016/7/layout/LinearBlockProcessNumbered"/>
    <dgm:cxn modelId="{49FB2848-CA0A-4087-B387-EB57A96CB761}" type="presOf" srcId="{04170F1B-F3F7-46D7-84FB-CBB6B0BA6C6B}" destId="{F22DBFD7-8F23-405A-8122-72DE87BC991F}" srcOrd="0" destOrd="0" presId="urn:microsoft.com/office/officeart/2016/7/layout/LinearBlockProcessNumbered"/>
    <dgm:cxn modelId="{5B700C4A-D988-4B79-A43E-4E56D3823D71}" type="presOf" srcId="{EB43D3A2-A378-4316-926C-2207EA4EC3B0}" destId="{E64D2674-C022-4DCA-841B-FB2BF2963DCD}" srcOrd="0" destOrd="0" presId="urn:microsoft.com/office/officeart/2016/7/layout/LinearBlockProcessNumbered"/>
    <dgm:cxn modelId="{32798F52-070E-41B1-B35B-BEAC3A298BD2}" type="presOf" srcId="{BE62FBE9-2160-4C1F-969D-3D068BC2D286}" destId="{947F3F74-F84F-4A2B-97DD-C0BFC2A22AB4}" srcOrd="0" destOrd="1" presId="urn:microsoft.com/office/officeart/2016/7/layout/LinearBlockProcessNumbered"/>
    <dgm:cxn modelId="{E139C272-0EB2-4C6F-AE8F-7BCBC029D159}" srcId="{FA7F3BAC-99B1-413C-9C34-EB0ADF6716ED}" destId="{04170F1B-F3F7-46D7-84FB-CBB6B0BA6C6B}" srcOrd="0" destOrd="0" parTransId="{4CB4D3F4-6D93-41A8-B97A-2BCAB0F5CFDB}" sibTransId="{26987DFB-7867-449B-90BB-0F4B5352C195}"/>
    <dgm:cxn modelId="{FA0A527D-F046-442D-866E-9F0E0F995036}" type="presOf" srcId="{26987DFB-7867-449B-90BB-0F4B5352C195}" destId="{650BBE42-E388-48D1-82D7-7EB10BF66BA3}" srcOrd="0" destOrd="0" presId="urn:microsoft.com/office/officeart/2016/7/layout/LinearBlockProcessNumbered"/>
    <dgm:cxn modelId="{1BEFEE88-83EC-4F8D-8660-A7E24B1D23DE}" type="presOf" srcId="{FA7F3BAC-99B1-413C-9C34-EB0ADF6716ED}" destId="{7D5018E2-C89D-4B25-A0A4-378A584FC7A1}" srcOrd="0" destOrd="0" presId="urn:microsoft.com/office/officeart/2016/7/layout/LinearBlockProcessNumbered"/>
    <dgm:cxn modelId="{F3EF368D-A647-472F-9912-2A660391F839}" type="presOf" srcId="{30F5EAB5-1C36-454F-A3D0-C8A85B8C3E3C}" destId="{8032D99F-187A-43A1-B969-651B0C7F8784}" srcOrd="0" destOrd="0" presId="urn:microsoft.com/office/officeart/2016/7/layout/LinearBlockProcessNumbered"/>
    <dgm:cxn modelId="{1A4DFB8E-A624-459C-B3FE-810E962016E7}" type="presOf" srcId="{04170F1B-F3F7-46D7-84FB-CBB6B0BA6C6B}" destId="{0ABE9D26-1EEC-494F-8E45-50EE77173550}" srcOrd="1" destOrd="0" presId="urn:microsoft.com/office/officeart/2016/7/layout/LinearBlockProcessNumbered"/>
    <dgm:cxn modelId="{4D8C1492-905F-4681-BBA8-4CF3A23BBDFD}" srcId="{04170F1B-F3F7-46D7-84FB-CBB6B0BA6C6B}" destId="{82C5AE06-1CA3-47E3-8E73-FA081D59E6F9}" srcOrd="0" destOrd="0" parTransId="{476122A2-BCCC-48FB-B6C4-733CD2E60A2A}" sibTransId="{F4536534-5E42-48F6-AE3F-71B8491987C0}"/>
    <dgm:cxn modelId="{90DEC5A0-CC7C-40D8-B99F-ECB8F2E357E5}" srcId="{FA7F3BAC-99B1-413C-9C34-EB0ADF6716ED}" destId="{0A59CCEA-7FA2-4803-A058-CC57D1FD4DE6}" srcOrd="1" destOrd="0" parTransId="{21E8B6C2-098B-4213-AA94-9AAF1DAF4413}" sibTransId="{30F5EAB5-1C36-454F-A3D0-C8A85B8C3E3C}"/>
    <dgm:cxn modelId="{A8B504B1-16E0-466F-8DA6-2065B89DF443}" srcId="{04170F1B-F3F7-46D7-84FB-CBB6B0BA6C6B}" destId="{F83799B3-99FB-49C8-BA2E-3CBF4737AE7D}" srcOrd="1" destOrd="0" parTransId="{A6E0FC59-62CF-42D9-96C7-DA6ED8F40325}" sibTransId="{67FD226F-3CD7-4078-BA26-9EC33DE14180}"/>
    <dgm:cxn modelId="{2A3813C4-5062-4A5B-9811-64D8AD190083}" type="presOf" srcId="{4C7AE19D-DE1C-4839-8CB8-1DE297D8F676}" destId="{55872BCC-5373-4954-91B3-D27FF74E6456}" srcOrd="0" destOrd="0" presId="urn:microsoft.com/office/officeart/2016/7/layout/LinearBlockProcessNumbered"/>
    <dgm:cxn modelId="{76E508CE-3FED-431F-A28D-306691F4260E}" type="presOf" srcId="{0A59CCEA-7FA2-4803-A058-CC57D1FD4DE6}" destId="{3913882A-3682-4493-869D-FAC0B356830C}" srcOrd="1" destOrd="0" presId="urn:microsoft.com/office/officeart/2016/7/layout/LinearBlockProcessNumbered"/>
    <dgm:cxn modelId="{E251B5E9-185A-455C-BE24-7F7CC90ACB41}" type="presOf" srcId="{EB43D3A2-A378-4316-926C-2207EA4EC3B0}" destId="{947F3F74-F84F-4A2B-97DD-C0BFC2A22AB4}" srcOrd="1" destOrd="0" presId="urn:microsoft.com/office/officeart/2016/7/layout/LinearBlockProcessNumbered"/>
    <dgm:cxn modelId="{91EBC4F0-4AC2-4DB3-845E-311AC88455F1}" srcId="{FA7F3BAC-99B1-413C-9C34-EB0ADF6716ED}" destId="{EB43D3A2-A378-4316-926C-2207EA4EC3B0}" srcOrd="2" destOrd="0" parTransId="{A74A1111-F2AB-4A3A-B19F-5B62751BA2C0}" sibTransId="{4C7AE19D-DE1C-4839-8CB8-1DE297D8F676}"/>
    <dgm:cxn modelId="{73EF2DF5-360B-4690-A818-E1E05FEAB234}" type="presOf" srcId="{0A59CCEA-7FA2-4803-A058-CC57D1FD4DE6}" destId="{7351E0FF-DCC1-4CB3-9351-E3F082264F6E}" srcOrd="0" destOrd="0" presId="urn:microsoft.com/office/officeart/2016/7/layout/LinearBlockProcessNumbered"/>
    <dgm:cxn modelId="{60C54C7A-101E-47E7-B9A0-C69A804DD264}" type="presParOf" srcId="{7D5018E2-C89D-4B25-A0A4-378A584FC7A1}" destId="{596FE6C1-BA65-40B8-908F-C30AB02255D3}" srcOrd="0" destOrd="0" presId="urn:microsoft.com/office/officeart/2016/7/layout/LinearBlockProcessNumbered"/>
    <dgm:cxn modelId="{9828A859-CD5D-4F83-95AD-B649F30F57E9}" type="presParOf" srcId="{596FE6C1-BA65-40B8-908F-C30AB02255D3}" destId="{F22DBFD7-8F23-405A-8122-72DE87BC991F}" srcOrd="0" destOrd="0" presId="urn:microsoft.com/office/officeart/2016/7/layout/LinearBlockProcessNumbered"/>
    <dgm:cxn modelId="{6724C7E5-E125-4B36-ABCC-437BD76F4254}" type="presParOf" srcId="{596FE6C1-BA65-40B8-908F-C30AB02255D3}" destId="{650BBE42-E388-48D1-82D7-7EB10BF66BA3}" srcOrd="1" destOrd="0" presId="urn:microsoft.com/office/officeart/2016/7/layout/LinearBlockProcessNumbered"/>
    <dgm:cxn modelId="{B3431A70-52F8-4E3B-B4A5-59965588DF89}" type="presParOf" srcId="{596FE6C1-BA65-40B8-908F-C30AB02255D3}" destId="{0ABE9D26-1EEC-494F-8E45-50EE77173550}" srcOrd="2" destOrd="0" presId="urn:microsoft.com/office/officeart/2016/7/layout/LinearBlockProcessNumbered"/>
    <dgm:cxn modelId="{C9ADC4DD-0386-45C7-BC64-3C2BC229436C}" type="presParOf" srcId="{7D5018E2-C89D-4B25-A0A4-378A584FC7A1}" destId="{E2B7472A-4340-48F8-917A-958702325FBE}" srcOrd="1" destOrd="0" presId="urn:microsoft.com/office/officeart/2016/7/layout/LinearBlockProcessNumbered"/>
    <dgm:cxn modelId="{16462D7C-A00E-4209-954A-C3F72156AB8E}" type="presParOf" srcId="{7D5018E2-C89D-4B25-A0A4-378A584FC7A1}" destId="{DF21C0F6-5807-4C55-90AE-04C29C93761C}" srcOrd="2" destOrd="0" presId="urn:microsoft.com/office/officeart/2016/7/layout/LinearBlockProcessNumbered"/>
    <dgm:cxn modelId="{2A89EC26-E41D-4FCC-ACD8-A49D920E350E}" type="presParOf" srcId="{DF21C0F6-5807-4C55-90AE-04C29C93761C}" destId="{7351E0FF-DCC1-4CB3-9351-E3F082264F6E}" srcOrd="0" destOrd="0" presId="urn:microsoft.com/office/officeart/2016/7/layout/LinearBlockProcessNumbered"/>
    <dgm:cxn modelId="{6FB00A73-08E2-49D9-B094-B89A496AF3D3}" type="presParOf" srcId="{DF21C0F6-5807-4C55-90AE-04C29C93761C}" destId="{8032D99F-187A-43A1-B969-651B0C7F8784}" srcOrd="1" destOrd="0" presId="urn:microsoft.com/office/officeart/2016/7/layout/LinearBlockProcessNumbered"/>
    <dgm:cxn modelId="{E84E3B4E-F97A-4EF0-88F1-326CDCB2F140}" type="presParOf" srcId="{DF21C0F6-5807-4C55-90AE-04C29C93761C}" destId="{3913882A-3682-4493-869D-FAC0B356830C}" srcOrd="2" destOrd="0" presId="urn:microsoft.com/office/officeart/2016/7/layout/LinearBlockProcessNumbered"/>
    <dgm:cxn modelId="{EA8B975C-9BFD-4200-B628-60E016BABBEA}" type="presParOf" srcId="{7D5018E2-C89D-4B25-A0A4-378A584FC7A1}" destId="{24EB0559-93B6-4F70-A007-AD2EDFEFAACD}" srcOrd="3" destOrd="0" presId="urn:microsoft.com/office/officeart/2016/7/layout/LinearBlockProcessNumbered"/>
    <dgm:cxn modelId="{84F2B91E-3FB7-4073-B3CC-B2F35C1005A1}" type="presParOf" srcId="{7D5018E2-C89D-4B25-A0A4-378A584FC7A1}" destId="{3F59FCC4-2BE0-4FEB-9EA8-F5E3E232BB28}" srcOrd="4" destOrd="0" presId="urn:microsoft.com/office/officeart/2016/7/layout/LinearBlockProcessNumbered"/>
    <dgm:cxn modelId="{35545CAF-E860-42EC-BF0A-C8F0D6E7DC58}" type="presParOf" srcId="{3F59FCC4-2BE0-4FEB-9EA8-F5E3E232BB28}" destId="{E64D2674-C022-4DCA-841B-FB2BF2963DCD}" srcOrd="0" destOrd="0" presId="urn:microsoft.com/office/officeart/2016/7/layout/LinearBlockProcessNumbered"/>
    <dgm:cxn modelId="{3509D4F6-1384-4A5E-98EF-A63B7C86B144}" type="presParOf" srcId="{3F59FCC4-2BE0-4FEB-9EA8-F5E3E232BB28}" destId="{55872BCC-5373-4954-91B3-D27FF74E6456}" srcOrd="1" destOrd="0" presId="urn:microsoft.com/office/officeart/2016/7/layout/LinearBlockProcessNumbered"/>
    <dgm:cxn modelId="{11693B25-D401-4900-B184-B57E22A3C9AA}" type="presParOf" srcId="{3F59FCC4-2BE0-4FEB-9EA8-F5E3E232BB28}" destId="{947F3F74-F84F-4A2B-97DD-C0BFC2A22AB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D2802-2A17-4952-8EBB-1DAE7A9C15DC}">
      <dsp:nvSpPr>
        <dsp:cNvPr id="0" name=""/>
        <dsp:cNvSpPr/>
      </dsp:nvSpPr>
      <dsp:spPr>
        <a:xfrm>
          <a:off x="2982" y="140966"/>
          <a:ext cx="2365833" cy="331216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450" tIns="330200" rIns="184450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200" kern="1200" dirty="0"/>
            <a:t>月營收：</a:t>
          </a:r>
          <a:br>
            <a:rPr lang="en-US" altLang="zh-TW" sz="2200" kern="1200" dirty="0"/>
          </a:br>
          <a:r>
            <a:rPr lang="zh-TW" sz="2200" kern="1200" dirty="0"/>
            <a:t>了解幾月</a:t>
          </a:r>
          <a:r>
            <a:rPr lang="zh-TW" altLang="en-US" sz="2200" kern="1200" dirty="0"/>
            <a:t>營收較高</a:t>
          </a:r>
          <a:endParaRPr lang="en-US" sz="2200" kern="1200" dirty="0"/>
        </a:p>
      </dsp:txBody>
      <dsp:txXfrm>
        <a:off x="2982" y="1399589"/>
        <a:ext cx="2365833" cy="1987300"/>
      </dsp:txXfrm>
    </dsp:sp>
    <dsp:sp modelId="{76313A30-1D52-4FD3-8402-1BCA90AAA807}">
      <dsp:nvSpPr>
        <dsp:cNvPr id="0" name=""/>
        <dsp:cNvSpPr/>
      </dsp:nvSpPr>
      <dsp:spPr>
        <a:xfrm>
          <a:off x="689073" y="472183"/>
          <a:ext cx="993650" cy="9936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69" tIns="12700" rIns="7746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34590" y="617700"/>
        <a:ext cx="702616" cy="702616"/>
      </dsp:txXfrm>
    </dsp:sp>
    <dsp:sp modelId="{43223F7D-F343-45CA-9322-D36EF4FBFCA8}">
      <dsp:nvSpPr>
        <dsp:cNvPr id="0" name=""/>
        <dsp:cNvSpPr/>
      </dsp:nvSpPr>
      <dsp:spPr>
        <a:xfrm>
          <a:off x="2982" y="3453061"/>
          <a:ext cx="2365833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000B6-3192-4251-9CF0-1F17F06D229C}">
      <dsp:nvSpPr>
        <dsp:cNvPr id="0" name=""/>
        <dsp:cNvSpPr/>
      </dsp:nvSpPr>
      <dsp:spPr>
        <a:xfrm>
          <a:off x="2605399" y="140966"/>
          <a:ext cx="2365833" cy="331216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450" tIns="330200" rIns="184450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200" kern="1200" dirty="0"/>
            <a:t>產品營收占比：了解哪項水果</a:t>
          </a:r>
          <a:r>
            <a:rPr lang="zh-TW" altLang="en-US" sz="2200" kern="1200" dirty="0"/>
            <a:t>營收較高</a:t>
          </a:r>
          <a:endParaRPr lang="en-US" sz="2200" kern="1200" dirty="0"/>
        </a:p>
      </dsp:txBody>
      <dsp:txXfrm>
        <a:off x="2605399" y="1399589"/>
        <a:ext cx="2365833" cy="1987300"/>
      </dsp:txXfrm>
    </dsp:sp>
    <dsp:sp modelId="{1FD0C1D6-1F7F-46A7-9E7B-4B88D3B732E2}">
      <dsp:nvSpPr>
        <dsp:cNvPr id="0" name=""/>
        <dsp:cNvSpPr/>
      </dsp:nvSpPr>
      <dsp:spPr>
        <a:xfrm>
          <a:off x="3291491" y="472183"/>
          <a:ext cx="993650" cy="9936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69" tIns="12700" rIns="7746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437008" y="617700"/>
        <a:ext cx="702616" cy="702616"/>
      </dsp:txXfrm>
    </dsp:sp>
    <dsp:sp modelId="{A428166F-ED9E-4982-ABC8-194A229E85C1}">
      <dsp:nvSpPr>
        <dsp:cNvPr id="0" name=""/>
        <dsp:cNvSpPr/>
      </dsp:nvSpPr>
      <dsp:spPr>
        <a:xfrm>
          <a:off x="2605399" y="3453061"/>
          <a:ext cx="2365833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068C6-D266-4827-88A1-6074F4EEA391}">
      <dsp:nvSpPr>
        <dsp:cNvPr id="0" name=""/>
        <dsp:cNvSpPr/>
      </dsp:nvSpPr>
      <dsp:spPr>
        <a:xfrm>
          <a:off x="5207816" y="140966"/>
          <a:ext cx="2365833" cy="331216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450" tIns="330200" rIns="184450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200" kern="1200" dirty="0"/>
            <a:t>商店營收排名：了解哪間商店</a:t>
          </a:r>
          <a:r>
            <a:rPr lang="zh-TW" altLang="en-US" sz="2200" kern="1200" dirty="0"/>
            <a:t>營收較好</a:t>
          </a:r>
          <a:endParaRPr lang="en-US" sz="2200" kern="1200" dirty="0"/>
        </a:p>
      </dsp:txBody>
      <dsp:txXfrm>
        <a:off x="5207816" y="1399589"/>
        <a:ext cx="2365833" cy="1987300"/>
      </dsp:txXfrm>
    </dsp:sp>
    <dsp:sp modelId="{581A8FF4-1AD2-49C1-98EF-45AC0DB90ADD}">
      <dsp:nvSpPr>
        <dsp:cNvPr id="0" name=""/>
        <dsp:cNvSpPr/>
      </dsp:nvSpPr>
      <dsp:spPr>
        <a:xfrm>
          <a:off x="5893908" y="472183"/>
          <a:ext cx="993650" cy="99365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69" tIns="12700" rIns="7746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039425" y="617700"/>
        <a:ext cx="702616" cy="702616"/>
      </dsp:txXfrm>
    </dsp:sp>
    <dsp:sp modelId="{AF1022B7-DCFA-4EE7-99F7-E57CE1C7E59B}">
      <dsp:nvSpPr>
        <dsp:cNvPr id="0" name=""/>
        <dsp:cNvSpPr/>
      </dsp:nvSpPr>
      <dsp:spPr>
        <a:xfrm>
          <a:off x="5207816" y="3453061"/>
          <a:ext cx="2365833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A8314-CEEE-410E-AEEC-0DD621AB4F4B}">
      <dsp:nvSpPr>
        <dsp:cNvPr id="0" name=""/>
        <dsp:cNvSpPr/>
      </dsp:nvSpPr>
      <dsp:spPr>
        <a:xfrm>
          <a:off x="7810233" y="140966"/>
          <a:ext cx="2365833" cy="331216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450" tIns="330200" rIns="184450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200" kern="1200" dirty="0"/>
            <a:t>業務員營收排名：了解哪位業務員</a:t>
          </a:r>
          <a:r>
            <a:rPr lang="zh-TW" altLang="en-US" sz="2200" kern="1200" dirty="0"/>
            <a:t>營收較好</a:t>
          </a:r>
          <a:endParaRPr lang="en-US" sz="2200" kern="1200" dirty="0"/>
        </a:p>
      </dsp:txBody>
      <dsp:txXfrm>
        <a:off x="7810233" y="1399589"/>
        <a:ext cx="2365833" cy="1987300"/>
      </dsp:txXfrm>
    </dsp:sp>
    <dsp:sp modelId="{5909A20C-1647-4B77-8E5C-C3C5A3B47863}">
      <dsp:nvSpPr>
        <dsp:cNvPr id="0" name=""/>
        <dsp:cNvSpPr/>
      </dsp:nvSpPr>
      <dsp:spPr>
        <a:xfrm>
          <a:off x="8496325" y="472183"/>
          <a:ext cx="993650" cy="9936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69" tIns="12700" rIns="7746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641842" y="617700"/>
        <a:ext cx="702616" cy="702616"/>
      </dsp:txXfrm>
    </dsp:sp>
    <dsp:sp modelId="{A7808BF9-67EB-4B04-BDAB-379E28A652F8}">
      <dsp:nvSpPr>
        <dsp:cNvPr id="0" name=""/>
        <dsp:cNvSpPr/>
      </dsp:nvSpPr>
      <dsp:spPr>
        <a:xfrm>
          <a:off x="7810233" y="3453061"/>
          <a:ext cx="2365833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DBFD7-8F23-405A-8122-72DE87BC991F}">
      <dsp:nvSpPr>
        <dsp:cNvPr id="0" name=""/>
        <dsp:cNvSpPr/>
      </dsp:nvSpPr>
      <dsp:spPr>
        <a:xfrm>
          <a:off x="795" y="0"/>
          <a:ext cx="3220715" cy="35941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135" tIns="0" rIns="318135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900" kern="1200"/>
            <a:t>時段分析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500" kern="1200" dirty="0"/>
            <a:t>月份與事故數量分布：</a:t>
          </a:r>
          <a:br>
            <a:rPr lang="en-US" altLang="zh-TW" sz="1500" kern="1200" dirty="0"/>
          </a:br>
          <a:r>
            <a:rPr lang="zh-TW" sz="1500" kern="1200" dirty="0"/>
            <a:t>了解哪月事故較多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500" kern="1200"/>
            <a:t>一天中時段與事故數量分布：了解一天中何時事故較多</a:t>
          </a:r>
          <a:endParaRPr lang="en-US" sz="1500" kern="1200"/>
        </a:p>
      </dsp:txBody>
      <dsp:txXfrm>
        <a:off x="795" y="1437640"/>
        <a:ext cx="3220715" cy="2156460"/>
      </dsp:txXfrm>
    </dsp:sp>
    <dsp:sp modelId="{650BBE42-E388-48D1-82D7-7EB10BF66BA3}">
      <dsp:nvSpPr>
        <dsp:cNvPr id="0" name=""/>
        <dsp:cNvSpPr/>
      </dsp:nvSpPr>
      <dsp:spPr>
        <a:xfrm>
          <a:off x="795" y="0"/>
          <a:ext cx="3220715" cy="1437640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135" tIns="165100" rIns="31813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95" y="0"/>
        <a:ext cx="3220715" cy="1437640"/>
      </dsp:txXfrm>
    </dsp:sp>
    <dsp:sp modelId="{7351E0FF-DCC1-4CB3-9351-E3F082264F6E}">
      <dsp:nvSpPr>
        <dsp:cNvPr id="0" name=""/>
        <dsp:cNvSpPr/>
      </dsp:nvSpPr>
      <dsp:spPr>
        <a:xfrm>
          <a:off x="3479167" y="0"/>
          <a:ext cx="3220715" cy="35941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135" tIns="0" rIns="318135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900" kern="1200"/>
            <a:t>地區分析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500" kern="1200" dirty="0"/>
            <a:t>事故地區數量分布：</a:t>
          </a:r>
          <a:br>
            <a:rPr lang="en-US" altLang="zh-TW" sz="1500" kern="1200" dirty="0"/>
          </a:br>
          <a:r>
            <a:rPr lang="zh-TW" sz="1500" kern="1200" dirty="0"/>
            <a:t>了解哪個地區事故較多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500" kern="1200"/>
            <a:t>地區與死亡受傷人數分布：了解哪個地方傷亡較嚴重</a:t>
          </a:r>
          <a:endParaRPr lang="en-US" sz="1500" kern="1200"/>
        </a:p>
      </dsp:txBody>
      <dsp:txXfrm>
        <a:off x="3479167" y="1437640"/>
        <a:ext cx="3220715" cy="2156460"/>
      </dsp:txXfrm>
    </dsp:sp>
    <dsp:sp modelId="{8032D99F-187A-43A1-B969-651B0C7F8784}">
      <dsp:nvSpPr>
        <dsp:cNvPr id="0" name=""/>
        <dsp:cNvSpPr/>
      </dsp:nvSpPr>
      <dsp:spPr>
        <a:xfrm>
          <a:off x="3479167" y="0"/>
          <a:ext cx="3220715" cy="1437640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135" tIns="165100" rIns="31813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479167" y="0"/>
        <a:ext cx="3220715" cy="1437640"/>
      </dsp:txXfrm>
    </dsp:sp>
    <dsp:sp modelId="{E64D2674-C022-4DCA-841B-FB2BF2963DCD}">
      <dsp:nvSpPr>
        <dsp:cNvPr id="0" name=""/>
        <dsp:cNvSpPr/>
      </dsp:nvSpPr>
      <dsp:spPr>
        <a:xfrm>
          <a:off x="6957539" y="0"/>
          <a:ext cx="3220715" cy="35941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135" tIns="0" rIns="318135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900" kern="1200"/>
            <a:t>車種分析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500" kern="1200"/>
            <a:t>車種與事故數量分布：了解那些事故常見車種</a:t>
          </a:r>
          <a:endParaRPr lang="en-US" sz="1500" kern="1200"/>
        </a:p>
      </dsp:txBody>
      <dsp:txXfrm>
        <a:off x="6957539" y="1437640"/>
        <a:ext cx="3220715" cy="2156460"/>
      </dsp:txXfrm>
    </dsp:sp>
    <dsp:sp modelId="{55872BCC-5373-4954-91B3-D27FF74E6456}">
      <dsp:nvSpPr>
        <dsp:cNvPr id="0" name=""/>
        <dsp:cNvSpPr/>
      </dsp:nvSpPr>
      <dsp:spPr>
        <a:xfrm>
          <a:off x="6957539" y="0"/>
          <a:ext cx="3220715" cy="1437640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135" tIns="165100" rIns="31813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957539" y="0"/>
        <a:ext cx="3220715" cy="1437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8981994-320E-4B96-B73C-498F462B90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40A3CE1-4AB5-4795-B171-A968272A35B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129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1994-320E-4B96-B73C-498F462B90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CE1-4AB5-4795-B171-A968272A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1994-320E-4B96-B73C-498F462B90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CE1-4AB5-4795-B171-A968272A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1994-320E-4B96-B73C-498F462B90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CE1-4AB5-4795-B171-A968272A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981994-320E-4B96-B73C-498F462B90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40A3CE1-4AB5-4795-B171-A968272A35B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82741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1994-320E-4B96-B73C-498F462B90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CE1-4AB5-4795-B171-A968272A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21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1994-320E-4B96-B73C-498F462B90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CE1-4AB5-4795-B171-A968272A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42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1994-320E-4B96-B73C-498F462B90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CE1-4AB5-4795-B171-A968272A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8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1994-320E-4B96-B73C-498F462B90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CE1-4AB5-4795-B171-A968272A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9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8981994-320E-4B96-B73C-498F462B90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40A3CE1-4AB5-4795-B171-A968272A35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811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8981994-320E-4B96-B73C-498F462B90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40A3CE1-4AB5-4795-B171-A968272A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5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981994-320E-4B96-B73C-498F462B909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40A3CE1-4AB5-4795-B171-A968272A35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550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01F33D-691E-8483-9085-E9C39949A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HW2</a:t>
            </a:r>
            <a:r>
              <a:rPr lang="zh-TW" altLang="en-US" dirty="0"/>
              <a:t> 資料預處理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6D9F0A-15AC-42FF-6994-618804BC8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110062131</a:t>
            </a:r>
            <a:r>
              <a:rPr lang="zh-TW" altLang="en-US" dirty="0"/>
              <a:t> 馬毓昇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1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A863550-99F8-A8C5-B274-90B45271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交通事故分析目標</a:t>
            </a:r>
            <a:endParaRPr lang="en-US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內容版面配置區 4">
            <a:extLst>
              <a:ext uri="{FF2B5EF4-FFF2-40B4-BE49-F238E27FC236}">
                <a16:creationId xmlns:a16="http://schemas.microsoft.com/office/drawing/2014/main" id="{D1FD3F68-6970-4020-CE65-6C5A6E4B1F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43092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945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版面配置區 13" descr="一張含有 行, 圖表, 繪圖, 平行 的圖片&#10;&#10;自動產生的描述">
            <a:extLst>
              <a:ext uri="{FF2B5EF4-FFF2-40B4-BE49-F238E27FC236}">
                <a16:creationId xmlns:a16="http://schemas.microsoft.com/office/drawing/2014/main" id="{FA6C6A09-4ACA-70BA-C176-551BEB226D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1" r="-193"/>
          <a:stretch/>
        </p:blipFill>
        <p:spPr>
          <a:xfrm>
            <a:off x="411482" y="1525823"/>
            <a:ext cx="6885272" cy="3806354"/>
          </a:xfrm>
        </p:spPr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42C3E44D-A25D-970E-00B7-7BA63774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月份與事故數量分布</a:t>
            </a:r>
            <a:endParaRPr 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335E5E7A-99B4-1B7A-188C-26BB75727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r>
              <a:rPr lang="zh-TW" altLang="en-US" dirty="0"/>
              <a:t>月份事故發生次數最高，高達</a:t>
            </a:r>
            <a:r>
              <a:rPr lang="en-US" altLang="zh-TW" dirty="0"/>
              <a:t>129</a:t>
            </a:r>
            <a:r>
              <a:rPr lang="zh-TW" altLang="en-US" dirty="0"/>
              <a:t>次，但總體來看，</a:t>
            </a:r>
            <a:r>
              <a:rPr lang="en-US" altLang="zh-TW" dirty="0"/>
              <a:t>1~6</a:t>
            </a:r>
            <a:r>
              <a:rPr lang="zh-TW" altLang="en-US" dirty="0"/>
              <a:t>月均是比較平均得</a:t>
            </a:r>
            <a:endParaRPr lang="en-US" altLang="zh-TW" dirty="0"/>
          </a:p>
          <a:p>
            <a:r>
              <a:rPr lang="en-US" altLang="zh-TW" dirty="0"/>
              <a:t>7</a:t>
            </a:r>
            <a:r>
              <a:rPr lang="zh-TW" altLang="en-US" dirty="0"/>
              <a:t>月份數量偏低，應該是因為資料收集不全導致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83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9BB5396-5447-81D3-7F1C-E713C7D1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zh-TW" altLang="en-US" sz="1900">
                <a:solidFill>
                  <a:schemeClr val="accent1"/>
                </a:solidFill>
              </a:rPr>
              <a:t>一天中時段與事故數量分布</a:t>
            </a:r>
            <a:endParaRPr lang="en-US" sz="1900">
              <a:solidFill>
                <a:schemeClr val="accent1"/>
              </a:solidFill>
            </a:endParaRPr>
          </a:p>
        </p:txBody>
      </p:sp>
      <p:pic>
        <p:nvPicPr>
          <p:cNvPr id="9" name="內容版面配置區 8" descr="一張含有 行, 繪圖, 文字, 圖表 的圖片&#10;&#10;自動產生的描述">
            <a:extLst>
              <a:ext uri="{FF2B5EF4-FFF2-40B4-BE49-F238E27FC236}">
                <a16:creationId xmlns:a16="http://schemas.microsoft.com/office/drawing/2014/main" id="{2AA541C8-C6EF-D6B9-FF0B-0B3446568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27" y="1592270"/>
            <a:ext cx="5978273" cy="3362778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A4AE0F2-1D6A-6846-7BAB-F6BCFEB2D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600" dirty="0">
                <a:solidFill>
                  <a:schemeClr val="bg1"/>
                </a:solidFill>
              </a:rPr>
              <a:t>一天中最容易發生事故得時段為</a:t>
            </a:r>
            <a:r>
              <a:rPr lang="en-US" altLang="zh-TW" sz="1600" dirty="0">
                <a:solidFill>
                  <a:schemeClr val="bg1"/>
                </a:solidFill>
              </a:rPr>
              <a:t>7</a:t>
            </a:r>
            <a:r>
              <a:rPr lang="zh-TW" altLang="en-US" sz="1600" dirty="0">
                <a:solidFill>
                  <a:schemeClr val="bg1"/>
                </a:solidFill>
              </a:rPr>
              <a:t>時與</a:t>
            </a:r>
            <a:r>
              <a:rPr lang="en-US" altLang="zh-TW" sz="1600" dirty="0">
                <a:solidFill>
                  <a:schemeClr val="bg1"/>
                </a:solidFill>
              </a:rPr>
              <a:t>18</a:t>
            </a:r>
            <a:r>
              <a:rPr lang="zh-TW" altLang="en-US" sz="1600" dirty="0">
                <a:solidFill>
                  <a:schemeClr val="bg1"/>
                </a:solidFill>
              </a:rPr>
              <a:t>時</a:t>
            </a:r>
            <a:endParaRPr lang="en-US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1600" dirty="0">
                <a:solidFill>
                  <a:schemeClr val="bg1"/>
                </a:solidFill>
              </a:rPr>
              <a:t>推估是因為當時為上下班時間，車流量較大所以發生事故的機會也隨之上升</a:t>
            </a:r>
            <a:endParaRPr lang="en-US" altLang="zh-TW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590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E5345B-369B-B82D-66E5-2AD640C9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zh-TW" altLang="en-US" sz="1900" dirty="0">
                <a:solidFill>
                  <a:schemeClr val="accent1"/>
                </a:solidFill>
              </a:rPr>
              <a:t>地區分析</a:t>
            </a:r>
            <a:endParaRPr lang="en-US" sz="1900" dirty="0">
              <a:solidFill>
                <a:schemeClr val="accent1"/>
              </a:solidFill>
            </a:endParaRPr>
          </a:p>
        </p:txBody>
      </p:sp>
      <p:pic>
        <p:nvPicPr>
          <p:cNvPr id="5" name="內容版面配置區 4" descr="一張含有 文字, 螢幕擷取畫面, 繪圖, 圖表 的圖片&#10;&#10;自動產生的描述">
            <a:extLst>
              <a:ext uri="{FF2B5EF4-FFF2-40B4-BE49-F238E27FC236}">
                <a16:creationId xmlns:a16="http://schemas.microsoft.com/office/drawing/2014/main" id="{066835F8-4B9C-7871-D073-4778D397B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429000"/>
            <a:ext cx="5978273" cy="33328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7A17F9-56A2-DE95-6992-B8A7B0D99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600" dirty="0">
                <a:solidFill>
                  <a:schemeClr val="bg1"/>
                </a:solidFill>
              </a:rPr>
              <a:t>台南地區發生事故數量最高</a:t>
            </a:r>
            <a:endParaRPr lang="en-US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1600" dirty="0">
                <a:solidFill>
                  <a:schemeClr val="bg1"/>
                </a:solidFill>
              </a:rPr>
              <a:t>前三名發生事故數量最高都是南部地區</a:t>
            </a:r>
            <a:endParaRPr lang="en-US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1600" dirty="0">
                <a:solidFill>
                  <a:schemeClr val="bg1"/>
                </a:solidFill>
              </a:rPr>
              <a:t>就傷亡人數來看，臺南地區也是傷亡人數最高，新北地區更是上升到第二名</a:t>
            </a:r>
            <a:endParaRPr lang="en-US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chemeClr val="bg1"/>
                </a:solidFill>
              </a:rPr>
              <a:t>A1</a:t>
            </a:r>
            <a:r>
              <a:rPr lang="zh-TW" altLang="en-US" sz="1600" dirty="0">
                <a:solidFill>
                  <a:schemeClr val="bg1"/>
                </a:solidFill>
              </a:rPr>
              <a:t>定義如下</a:t>
            </a:r>
            <a:r>
              <a:rPr lang="en-US" altLang="zh-TW" sz="1600" dirty="0">
                <a:solidFill>
                  <a:schemeClr val="bg1"/>
                </a:solidFill>
              </a:rPr>
              <a:t>:</a:t>
            </a:r>
            <a:r>
              <a:rPr lang="zh-TW" altLang="en-US" sz="1600" dirty="0">
                <a:solidFill>
                  <a:schemeClr val="bg1"/>
                </a:solidFill>
              </a:rPr>
              <a:t> 車禍當下或</a:t>
            </a:r>
            <a:r>
              <a:rPr lang="en-US" altLang="zh-TW" sz="1600" dirty="0">
                <a:solidFill>
                  <a:schemeClr val="bg1"/>
                </a:solidFill>
              </a:rPr>
              <a:t>24</a:t>
            </a:r>
            <a:r>
              <a:rPr lang="zh-TW" altLang="en-US" sz="1600" dirty="0">
                <a:solidFill>
                  <a:schemeClr val="bg1"/>
                </a:solidFill>
              </a:rPr>
              <a:t>小時內有人死亡，所以從資料上來看死亡數才會這麼高</a:t>
            </a:r>
            <a:endParaRPr lang="en-US" altLang="zh-TW" sz="1600" dirty="0">
              <a:solidFill>
                <a:schemeClr val="bg1"/>
              </a:solidFill>
            </a:endParaRPr>
          </a:p>
        </p:txBody>
      </p:sp>
      <p:pic>
        <p:nvPicPr>
          <p:cNvPr id="6" name="內容版面配置區 4" descr="一張含有 螢幕擷取畫面, 文字, 繪圖, 行 的圖片&#10;&#10;自動產生的描述">
            <a:extLst>
              <a:ext uri="{FF2B5EF4-FFF2-40B4-BE49-F238E27FC236}">
                <a16:creationId xmlns:a16="http://schemas.microsoft.com/office/drawing/2014/main" id="{C4F5D280-CF75-24B6-2129-4D6BF02FA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27" y="373641"/>
            <a:ext cx="5978273" cy="295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04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版面配置區 8" descr="一張含有 文字, 圖表, 螢幕擷取畫面, 圓形 的圖片&#10;&#10;自動產生的描述">
            <a:extLst>
              <a:ext uri="{FF2B5EF4-FFF2-40B4-BE49-F238E27FC236}">
                <a16:creationId xmlns:a16="http://schemas.microsoft.com/office/drawing/2014/main" id="{9B66CB8C-2718-DD40-7E43-25B95FAC14E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" b="794"/>
          <a:stretch>
            <a:fillRect/>
          </a:stretch>
        </p:blipFill>
        <p:spPr/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F3D3448-00CB-AFA9-0FBF-DA41B43A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車種與事故數量分布</a:t>
            </a:r>
            <a:endParaRPr 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4F6E5C6-13C7-7534-0BDD-A0FBE17ED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最大宗為機車，佔</a:t>
            </a:r>
            <a:r>
              <a:rPr lang="en-US" altLang="zh-TW" dirty="0"/>
              <a:t>35.5%</a:t>
            </a:r>
          </a:p>
          <a:p>
            <a:r>
              <a:rPr lang="zh-TW" altLang="en-US" dirty="0"/>
              <a:t>依次是小客車</a:t>
            </a:r>
            <a:r>
              <a:rPr lang="en-US" altLang="zh-TW" dirty="0"/>
              <a:t>(23.9%)</a:t>
            </a:r>
            <a:r>
              <a:rPr lang="zh-TW" altLang="en-US" dirty="0"/>
              <a:t>，其他</a:t>
            </a:r>
            <a:r>
              <a:rPr lang="en-US" altLang="zh-TW" dirty="0"/>
              <a:t>(10.8%)</a:t>
            </a:r>
            <a:r>
              <a:rPr lang="zh-TW" altLang="en-US" dirty="0"/>
              <a:t>，小貨車</a:t>
            </a:r>
            <a:r>
              <a:rPr lang="en-US" altLang="zh-TW" dirty="0"/>
              <a:t>(10.4%)</a:t>
            </a:r>
            <a:r>
              <a:rPr lang="zh-TW" altLang="en-US" dirty="0"/>
              <a:t>，行人</a:t>
            </a:r>
            <a:r>
              <a:rPr lang="en-US" altLang="zh-TW" dirty="0"/>
              <a:t>(6.9)</a:t>
            </a:r>
            <a:r>
              <a:rPr lang="zh-TW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73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E83B17F-B36D-C425-B71C-AC91F379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交通事故分析結論</a:t>
            </a:r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9C49F0A-CAC8-AB15-5444-80433C87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應優先減少上下班時間得車流量所帶來得事故數量，例如</a:t>
            </a:r>
            <a:r>
              <a:rPr lang="en-US" altLang="zh-TW" dirty="0"/>
              <a:t>: </a:t>
            </a:r>
            <a:r>
              <a:rPr lang="zh-TW" altLang="en-US" dirty="0"/>
              <a:t>加強上下班時段的管制，或是宣導上下班不要趕時間、安全為上。</a:t>
            </a:r>
            <a:endParaRPr lang="en-US" altLang="zh-TW" dirty="0"/>
          </a:p>
          <a:p>
            <a:r>
              <a:rPr lang="zh-TW" altLang="en-US" dirty="0"/>
              <a:t>應優先考慮南部地區</a:t>
            </a:r>
            <a:r>
              <a:rPr lang="en-US" altLang="zh-TW" dirty="0"/>
              <a:t>(</a:t>
            </a:r>
            <a:r>
              <a:rPr lang="zh-TW" altLang="en-US" dirty="0"/>
              <a:t>臺南、高雄、彰化</a:t>
            </a:r>
            <a:r>
              <a:rPr lang="en-US" altLang="zh-TW" dirty="0"/>
              <a:t>)</a:t>
            </a:r>
            <a:r>
              <a:rPr lang="zh-TW" altLang="en-US" dirty="0"/>
              <a:t>的事故發生成因以減少事故發生數量。</a:t>
            </a:r>
            <a:endParaRPr lang="en-US" altLang="zh-TW" dirty="0"/>
          </a:p>
          <a:p>
            <a:r>
              <a:rPr lang="zh-TW" altLang="en-US" dirty="0"/>
              <a:t>機車與小客車事故占比最多，兩者均是自用型的交通工具，可見應提升大眾用路人的駕駛習慣來減少大部分的事故發生。</a:t>
            </a:r>
            <a:endParaRPr lang="en-US" altLang="zh-TW" dirty="0"/>
          </a:p>
          <a:p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7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B4E6BAB-E0E4-D5D9-1433-56192D35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水果銷售分析</a:t>
            </a:r>
            <a:endParaRPr 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58C2C8-3FAF-F8D8-1F39-8AED5C4AB4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5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0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742ED50-D242-3963-6C9E-0CD64EB6D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zh-TW" altLang="en-US"/>
              <a:t>水果銷售分析目標</a:t>
            </a:r>
            <a:endParaRPr lang="en-US" dirty="0"/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6" name="內容版面配置區 4">
            <a:extLst>
              <a:ext uri="{FF2B5EF4-FFF2-40B4-BE49-F238E27FC236}">
                <a16:creationId xmlns:a16="http://schemas.microsoft.com/office/drawing/2014/main" id="{C132AA21-B128-B7E9-719B-0AB04F9BF5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87610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6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5AAD38-A49A-C109-51C6-722798E7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月營收</a:t>
            </a:r>
            <a:endParaRPr lang="en-US" dirty="0"/>
          </a:p>
        </p:txBody>
      </p:sp>
      <p:pic>
        <p:nvPicPr>
          <p:cNvPr id="15" name="內容版面配置區 14" descr="一張含有 文字, 圖表, 螢幕擷取畫面, 繪圖 的圖片&#10;&#10;自動產生的描述">
            <a:extLst>
              <a:ext uri="{FF2B5EF4-FFF2-40B4-BE49-F238E27FC236}">
                <a16:creationId xmlns:a16="http://schemas.microsoft.com/office/drawing/2014/main" id="{76288D78-487C-E449-4F4B-0C0319D17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1472044"/>
            <a:ext cx="6157913" cy="3882162"/>
          </a:xfrm>
        </p:spPr>
      </p:pic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3DAA3D94-3385-E8F3-BC03-746E9FA50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zh-TW" altLang="en-US" dirty="0"/>
              <a:t>月營收最高，比次高得</a:t>
            </a:r>
            <a:r>
              <a:rPr lang="en-US" altLang="zh-TW" dirty="0"/>
              <a:t>9</a:t>
            </a:r>
            <a:r>
              <a:rPr lang="zh-TW" altLang="en-US" dirty="0"/>
              <a:t>月高出</a:t>
            </a:r>
            <a:r>
              <a:rPr lang="en-US" altLang="zh-TW" dirty="0"/>
              <a:t>56%</a:t>
            </a:r>
          </a:p>
          <a:p>
            <a:r>
              <a:rPr lang="zh-TW" altLang="en-US" dirty="0"/>
              <a:t>造成</a:t>
            </a:r>
            <a:r>
              <a:rPr lang="en-US" altLang="zh-TW" dirty="0"/>
              <a:t>5</a:t>
            </a:r>
            <a:r>
              <a:rPr lang="zh-TW" altLang="en-US" dirty="0"/>
              <a:t>月營收最高的原因為，</a:t>
            </a:r>
            <a:r>
              <a:rPr lang="en-US" altLang="zh-TW" dirty="0"/>
              <a:t>5</a:t>
            </a:r>
            <a:r>
              <a:rPr lang="zh-TW" altLang="en-US" dirty="0"/>
              <a:t>月訂單數最多，共達</a:t>
            </a:r>
            <a:r>
              <a:rPr lang="en-US" altLang="zh-TW" dirty="0"/>
              <a:t>40</a:t>
            </a:r>
            <a:r>
              <a:rPr lang="zh-TW" altLang="en-US" dirty="0"/>
              <a:t>筆訂單，次高得</a:t>
            </a:r>
            <a:r>
              <a:rPr lang="en-US" altLang="zh-TW" dirty="0"/>
              <a:t>9</a:t>
            </a:r>
            <a:r>
              <a:rPr lang="zh-TW" altLang="en-US" dirty="0"/>
              <a:t>月僅有</a:t>
            </a:r>
            <a:r>
              <a:rPr lang="en-US" altLang="zh-TW" dirty="0"/>
              <a:t>20</a:t>
            </a:r>
            <a:r>
              <a:rPr lang="zh-TW" altLang="en-US" dirty="0"/>
              <a:t>筆訂單</a:t>
            </a:r>
            <a:endParaRPr lang="en-US" altLang="zh-TW" dirty="0"/>
          </a:p>
          <a:p>
            <a:r>
              <a:rPr lang="en-US" altLang="zh-TW" dirty="0"/>
              <a:t>5</a:t>
            </a:r>
            <a:r>
              <a:rPr lang="zh-TW" altLang="en-US" dirty="0"/>
              <a:t>月除了柚子以外，其餘產品營收皆有成長</a:t>
            </a:r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0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版面配置區 6" descr="一張含有 文字, 圖表, 螢幕擷取畫面, 圓形 的圖片&#10;&#10;自動產生的描述">
            <a:extLst>
              <a:ext uri="{FF2B5EF4-FFF2-40B4-BE49-F238E27FC236}">
                <a16:creationId xmlns:a16="http://schemas.microsoft.com/office/drawing/2014/main" id="{901129D3-F0CB-5F7D-2D07-D373121FED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2" r="7102"/>
          <a:stretch>
            <a:fillRect/>
          </a:stretch>
        </p:blipFill>
        <p:spPr/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F5C6B9-5A7C-BEF0-B2D0-433B703D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產品營收占比</a:t>
            </a:r>
            <a:br>
              <a:rPr lang="zh-TW" altLang="en-US" dirty="0"/>
            </a:br>
            <a:endParaRPr 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E5AB8C-A86C-00F9-8BE4-C37831BC9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蘋果營收占比最多，佔了總營收</a:t>
            </a:r>
            <a:r>
              <a:rPr lang="en-US" altLang="zh-TW" dirty="0"/>
              <a:t>24.4%</a:t>
            </a:r>
          </a:p>
          <a:p>
            <a:r>
              <a:rPr lang="zh-TW" altLang="en-US" dirty="0"/>
              <a:t>香蕉營收占比最少，僅占了總營收</a:t>
            </a:r>
            <a:r>
              <a:rPr lang="en-US" altLang="zh-TW" dirty="0"/>
              <a:t>15.3%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5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4EDD1-E39F-6CD4-0961-91C0FD5B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商店營收排名</a:t>
            </a:r>
            <a:endParaRPr lang="en-US" dirty="0"/>
          </a:p>
        </p:txBody>
      </p:sp>
      <p:pic>
        <p:nvPicPr>
          <p:cNvPr id="7" name="內容版面配置區 6" descr="一張含有 文字, 螢幕擷取畫面, 圖表, 鮮豔 的圖片&#10;&#10;自動產生的描述">
            <a:extLst>
              <a:ext uri="{FF2B5EF4-FFF2-40B4-BE49-F238E27FC236}">
                <a16:creationId xmlns:a16="http://schemas.microsoft.com/office/drawing/2014/main" id="{27A885E9-7BAB-AB48-7B1D-158CE35BE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1281811"/>
            <a:ext cx="6157913" cy="4262628"/>
          </a:xfr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C619857-A8AF-3F4B-C614-5B56FB920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商店營收呈三個梯隊，上林與利吉位於第一梯隊，三華與華清位於第二梯隊，而快樂、松仁與品國位於第三梯隊</a:t>
            </a:r>
            <a:endParaRPr lang="en-US" altLang="zh-TW" dirty="0"/>
          </a:p>
          <a:p>
            <a:r>
              <a:rPr lang="zh-TW" altLang="en-US" dirty="0"/>
              <a:t>尚林食品公司總營收最高，其在蘋果、芒果、柚子均有不錯的營收</a:t>
            </a:r>
            <a:endParaRPr lang="en-US" altLang="zh-TW" dirty="0"/>
          </a:p>
          <a:p>
            <a:r>
              <a:rPr lang="zh-TW" altLang="en-US" dirty="0"/>
              <a:t>利吉蘋果賣得最好</a:t>
            </a:r>
            <a:endParaRPr lang="en-US" altLang="zh-TW" dirty="0"/>
          </a:p>
          <a:p>
            <a:r>
              <a:rPr lang="zh-TW" altLang="en-US" dirty="0"/>
              <a:t>三華番茄賣得最好</a:t>
            </a:r>
          </a:p>
        </p:txBody>
      </p:sp>
    </p:spTree>
    <p:extLst>
      <p:ext uri="{BB962C8B-B14F-4D97-AF65-F5344CB8AC3E}">
        <p14:creationId xmlns:p14="http://schemas.microsoft.com/office/powerpoint/2010/main" val="367851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1D50A-4B1E-0E91-6BF1-0B45DADB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業務員營收排名</a:t>
            </a:r>
            <a:endParaRPr lang="en-US" dirty="0"/>
          </a:p>
        </p:txBody>
      </p:sp>
      <p:pic>
        <p:nvPicPr>
          <p:cNvPr id="7" name="內容版面配置區 6" descr="一張含有 螢幕擷取畫面, 圖表, 文字, 鮮豔 的圖片&#10;&#10;自動產生的描述">
            <a:extLst>
              <a:ext uri="{FF2B5EF4-FFF2-40B4-BE49-F238E27FC236}">
                <a16:creationId xmlns:a16="http://schemas.microsoft.com/office/drawing/2014/main" id="{C8D6C1A2-7225-F69A-36A0-3AE299678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1314333"/>
            <a:ext cx="6157913" cy="4197583"/>
          </a:xfr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FE7691-99D3-4D3C-DF3E-F6B94B6E6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王宇綸營收額最高，各項產品都賣得不錯</a:t>
            </a:r>
            <a:endParaRPr lang="en-US" altLang="zh-TW" dirty="0"/>
          </a:p>
          <a:p>
            <a:r>
              <a:rPr lang="zh-TW" altLang="en-US" dirty="0"/>
              <a:t>朱銘業營收額最低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4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1157632-9008-EC04-808E-999E7055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水果銷售分析結論</a:t>
            </a:r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49141D-FDE4-07B9-101A-4B378D3FA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r>
              <a:rPr lang="zh-TW" altLang="en-US" dirty="0"/>
              <a:t>月由於訂單量上升，營收較好，往後銷售策略可以朝增加訂單量而非增加單次訂單金額來規劃</a:t>
            </a:r>
            <a:endParaRPr lang="en-US" altLang="zh-TW" dirty="0"/>
          </a:p>
          <a:p>
            <a:r>
              <a:rPr lang="zh-TW" altLang="en-US" dirty="0"/>
              <a:t>可以考慮專業分工，讓較會賣蘋果得利吉專注賣蘋果，三華專注賣番茄。</a:t>
            </a:r>
            <a:endParaRPr lang="en-US" altLang="zh-TW" dirty="0"/>
          </a:p>
          <a:p>
            <a:r>
              <a:rPr lang="zh-TW" altLang="en-US" dirty="0"/>
              <a:t>對營收員而言，應當</a:t>
            </a:r>
            <a:r>
              <a:rPr lang="en-US" altLang="zh-TW" dirty="0"/>
              <a:t>5</a:t>
            </a:r>
            <a:r>
              <a:rPr lang="zh-TW" altLang="en-US" dirty="0"/>
              <a:t>種產品都涉略來能達到較高的銷售額。</a:t>
            </a:r>
            <a:endParaRPr lang="en-US" altLang="zh-TW" dirty="0"/>
          </a:p>
          <a:p>
            <a:endParaRPr lang="zh-TW" altLang="en-US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1988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C55A1-F835-80AF-0EFD-71FE695E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交通事故分析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13FDA7-F03D-CBD1-E7ED-B0A9FFA23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83798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60</TotalTime>
  <Words>699</Words>
  <Application>Microsoft Office PowerPoint</Application>
  <PresentationFormat>寬螢幕</PresentationFormat>
  <Paragraphs>56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Impact</vt:lpstr>
      <vt:lpstr>徽章</vt:lpstr>
      <vt:lpstr>HW2 資料預處理</vt:lpstr>
      <vt:lpstr>水果銷售分析</vt:lpstr>
      <vt:lpstr>水果銷售分析目標</vt:lpstr>
      <vt:lpstr>月營收</vt:lpstr>
      <vt:lpstr>產品營收占比 </vt:lpstr>
      <vt:lpstr>商店營收排名</vt:lpstr>
      <vt:lpstr>業務員營收排名</vt:lpstr>
      <vt:lpstr>水果銷售分析結論</vt:lpstr>
      <vt:lpstr>交通事故分析</vt:lpstr>
      <vt:lpstr>交通事故分析目標</vt:lpstr>
      <vt:lpstr>月份與事故數量分布</vt:lpstr>
      <vt:lpstr>一天中時段與事故數量分布</vt:lpstr>
      <vt:lpstr>地區分析</vt:lpstr>
      <vt:lpstr>車種與事故數量分布</vt:lpstr>
      <vt:lpstr>交通事故分析結論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HW2 資料預處理</dc:title>
  <dc:creator>毓昇 馬</dc:creator>
  <cp:lastModifiedBy>毓昇 馬</cp:lastModifiedBy>
  <cp:revision>1</cp:revision>
  <dcterms:created xsi:type="dcterms:W3CDTF">2024-04-24T00:42:08Z</dcterms:created>
  <dcterms:modified xsi:type="dcterms:W3CDTF">2024-04-24T01:42:51Z</dcterms:modified>
</cp:coreProperties>
</file>