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6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7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9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3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4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95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8/29/2023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36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C323C-08D7-C08A-D197-BE98F46B0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18" b="21932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CDDC3F2-2D22-11D4-BA4D-50C7CF5F7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Systemy Plików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DD79AF4-B2B8-6EC6-E392-C1F907EF7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6348" y="4027200"/>
            <a:ext cx="4134327" cy="529169"/>
          </a:xfrm>
        </p:spPr>
        <p:txBody>
          <a:bodyPr anchor="b">
            <a:normAutofit fontScale="77500" lnSpcReduction="20000"/>
          </a:bodyPr>
          <a:lstStyle/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zarządzających danymi na urządzeniach pamięci masowej</a:t>
            </a:r>
            <a:endParaRPr lang="pl-PL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4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FC4951-71CA-066F-14F8-6B652238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FAT 32</a:t>
            </a:r>
            <a:br>
              <a:rPr lang="pl-PL" dirty="0"/>
            </a:br>
            <a:r>
              <a:rPr lang="pl-PL" sz="2200" dirty="0"/>
              <a:t>(File </a:t>
            </a:r>
            <a:r>
              <a:rPr lang="pl-PL" sz="2200" dirty="0" err="1"/>
              <a:t>Allocation</a:t>
            </a:r>
            <a:r>
              <a:rPr lang="pl-PL" sz="2200" dirty="0"/>
              <a:t> </a:t>
            </a:r>
            <a:r>
              <a:rPr lang="pl-PL" sz="2200" dirty="0" err="1"/>
              <a:t>Table</a:t>
            </a:r>
            <a:r>
              <a:rPr lang="pl-PL" sz="2200" dirty="0"/>
              <a:t> 32)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0097F0-CC2D-7DF6-D705-5BCBB799A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Kompatybilny ze wszystkimi wersjami systemu Windows (Poza Windows 95 OSR1) oraz z Mac OS i dystrybucjami opartymi na jądrze GNU-Linux</a:t>
            </a:r>
          </a:p>
          <a:p>
            <a:r>
              <a:rPr lang="pl-PL" dirty="0"/>
              <a:t>Maksymalny rozmiar woluminu: 32 GB (Windows)</a:t>
            </a:r>
          </a:p>
          <a:p>
            <a:r>
              <a:rPr lang="pl-PL" dirty="0"/>
              <a:t>Maksymalny rozmiar pliku: 4 GB</a:t>
            </a:r>
          </a:p>
          <a:p>
            <a:r>
              <a:rPr lang="pl-PL" dirty="0"/>
              <a:t>Rozmiar klastra: od 4 KB do 32 KB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03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FC4951-71CA-066F-14F8-6B652238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NTFS</a:t>
            </a:r>
            <a:br>
              <a:rPr lang="pl-PL" dirty="0"/>
            </a:br>
            <a:r>
              <a:rPr lang="pl-PL" sz="2200" dirty="0"/>
              <a:t>(New Technology File System)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0097F0-CC2D-7DF6-D705-5BCBB799A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Początkowo rozwijany równolegle z FAT32 lecz przeznaczony dla użytkowników profesjonalnych aż do wersji 5.0</a:t>
            </a:r>
          </a:p>
          <a:p>
            <a:r>
              <a:rPr lang="pl-PL" dirty="0"/>
              <a:t>Mac OS i dystrybucje oparte o jądro GNU-Linux są wstanie tylko odczytać informację z partycji w tym systemie plików. Zapis jest utrudniony.</a:t>
            </a:r>
          </a:p>
          <a:p>
            <a:r>
              <a:rPr lang="pl-PL" dirty="0"/>
              <a:t>Maksymalny rozmiar woluminu: 8 PB</a:t>
            </a:r>
          </a:p>
          <a:p>
            <a:r>
              <a:rPr lang="pl-PL" dirty="0"/>
              <a:t>Maksymalny rozmiar pliku: 16 EB – 1 KB</a:t>
            </a:r>
          </a:p>
          <a:p>
            <a:r>
              <a:rPr lang="pl-PL" dirty="0"/>
              <a:t>Rejestruje zmiany dotyczące pliku </a:t>
            </a:r>
          </a:p>
          <a:p>
            <a:r>
              <a:rPr lang="pl-PL" dirty="0"/>
              <a:t>Szyfruje pliki</a:t>
            </a:r>
          </a:p>
          <a:p>
            <a:r>
              <a:rPr lang="pl-PL" dirty="0"/>
              <a:t>Umożliwia nadawanie praw zapisu odczytu i uruchomienia dla użytkowników i grup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913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FC4951-71CA-066F-14F8-6B652238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3100" dirty="0"/>
              <a:t>EX</a:t>
            </a:r>
            <a:r>
              <a:rPr lang="pl-PL" dirty="0"/>
              <a:t>FAT</a:t>
            </a:r>
            <a:br>
              <a:rPr lang="pl-PL" dirty="0"/>
            </a:br>
            <a:r>
              <a:rPr lang="pl-PL" sz="2200" dirty="0"/>
              <a:t>(Extended File </a:t>
            </a:r>
            <a:r>
              <a:rPr lang="pl-PL" sz="2200" dirty="0" err="1"/>
              <a:t>Allocation</a:t>
            </a:r>
            <a:r>
              <a:rPr lang="pl-PL" sz="2200" dirty="0"/>
              <a:t> </a:t>
            </a:r>
            <a:r>
              <a:rPr lang="pl-PL" sz="2200" dirty="0" err="1"/>
              <a:t>Table</a:t>
            </a:r>
            <a:r>
              <a:rPr lang="pl-PL" sz="2200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0097F0-CC2D-7DF6-D705-5BCBB799A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Stworzony z myślą o dyskach przenośnych</a:t>
            </a:r>
          </a:p>
          <a:p>
            <a:r>
              <a:rPr lang="pl-PL" dirty="0"/>
              <a:t>W systemach Mac OS i opartych na jądrze GNU-Linux pozwala na zapis i odczyt</a:t>
            </a:r>
          </a:p>
          <a:p>
            <a:r>
              <a:rPr lang="pl-PL" dirty="0"/>
              <a:t>Maksymalny rozmiar woluminu: 128 PB</a:t>
            </a:r>
          </a:p>
          <a:p>
            <a:r>
              <a:rPr lang="pl-PL" dirty="0"/>
              <a:t>Maksymalny rozmiar pliku: 16 EB</a:t>
            </a:r>
          </a:p>
          <a:p>
            <a:r>
              <a:rPr lang="pl-PL" dirty="0"/>
              <a:t>Stosowany powszechnie w wypadku kart SDXC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947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FC4951-71CA-066F-14F8-6B652238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ext4</a:t>
            </a:r>
            <a:br>
              <a:rPr lang="pl-PL" dirty="0"/>
            </a:br>
            <a:r>
              <a:rPr lang="pl-PL" sz="2200" dirty="0"/>
              <a:t>(</a:t>
            </a:r>
            <a:r>
              <a:rPr lang="pl-PL" sz="2200" dirty="0" err="1"/>
              <a:t>Fourth</a:t>
            </a:r>
            <a:r>
              <a:rPr lang="pl-PL" sz="2200" dirty="0"/>
              <a:t> Extended File System)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0097F0-CC2D-7DF6-D705-5BCBB799A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Stworzony z myślą o dystrybucjach opartych o jądro GNU-Linux</a:t>
            </a:r>
          </a:p>
          <a:p>
            <a:r>
              <a:rPr lang="pl-PL" dirty="0"/>
              <a:t>Maksymalny rozmiar woluminu: 1 EB</a:t>
            </a:r>
          </a:p>
          <a:p>
            <a:r>
              <a:rPr lang="pl-PL" dirty="0"/>
              <a:t>Maksymalny rozmiar pliku: 16 TB</a:t>
            </a:r>
          </a:p>
          <a:p>
            <a:r>
              <a:rPr lang="pl-PL" dirty="0"/>
              <a:t>Ten system pozwala na tworzenie nieskończonej ilości katalogów które mogą być woluminami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788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FC4951-71CA-066F-14F8-6B652238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APFS</a:t>
            </a:r>
            <a:br>
              <a:rPr lang="pl-PL" dirty="0"/>
            </a:br>
            <a:r>
              <a:rPr lang="pl-PL" sz="2200" dirty="0"/>
              <a:t>(Apple File System)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0097F0-CC2D-7DF6-D705-5BCBB799A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Stworzony z myślą o nowszych wydaniach Mac OSX</a:t>
            </a:r>
          </a:p>
          <a:p>
            <a:r>
              <a:rPr lang="pl-PL" dirty="0"/>
              <a:t>Maksymalny rozmiar woluminu: 1 071 741 EB</a:t>
            </a:r>
          </a:p>
          <a:p>
            <a:r>
              <a:rPr lang="pl-PL" dirty="0"/>
              <a:t>Maksymalny rozmiar pliku: 1 071 741 EB</a:t>
            </a:r>
          </a:p>
          <a:p>
            <a:r>
              <a:rPr lang="pl-PL" dirty="0"/>
              <a:t>Silnie szyfrowany</a:t>
            </a:r>
          </a:p>
          <a:p>
            <a:r>
              <a:rPr lang="pl-PL" dirty="0"/>
              <a:t>Współdzielący miejsce</a:t>
            </a:r>
          </a:p>
          <a:p>
            <a:r>
              <a:rPr lang="pl-PL" dirty="0"/>
              <a:t>Stosujący w swoim działaniu migawki czyli co godzinę tworzą kopię zmodyfikowanych plików by w razie uszkodzenia z automatu łatwo je przywrócić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689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FC4951-71CA-066F-14F8-6B652238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Typy Partycji</a:t>
            </a:r>
            <a:br>
              <a:rPr lang="pl-PL" dirty="0"/>
            </a:br>
            <a:r>
              <a:rPr lang="en-US" sz="2200" dirty="0"/>
              <a:t>MBR (Master Boot Record) i GPT (GUID Partition Table)</a:t>
            </a:r>
            <a:endParaRPr lang="pl-PL" sz="2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0097F0-CC2D-7DF6-D705-5BCBB799A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MBR (Starszy) maksymalnie na jednym urządzeniu pamięci masowej można utworzyć 4 partycje o maksymalnym rozmiarze 2 TB</a:t>
            </a:r>
          </a:p>
          <a:p>
            <a:r>
              <a:rPr lang="pl-PL" dirty="0"/>
              <a:t>GPT (Nowszy) maksymalnie na jednym urządzeniu pamięci masowej można utworzyć 128 partycje o maksymalnym rozmiarze 9,4 ZB</a:t>
            </a:r>
          </a:p>
          <a:p>
            <a:r>
              <a:rPr lang="pl-PL" dirty="0"/>
              <a:t>Poza ilością i rozmiarem partycji na jednym urządzeniu pamięci masowej GPT jest bardziej niezawodny dzięki tworzeniu kopi tablicy partycji i charakteryzuje się większą odpornością na uszkodzenia dysku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07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FBEF53-767A-2038-FD50-1F4F7B57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FC9EEE46-4E21-50D7-983C-64BAE14F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A389E230-691D-5FBE-8772-246BB430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58531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3F3F0"/>
      </a:lt2>
      <a:accent1>
        <a:srgbClr val="4F45CD"/>
      </a:accent1>
      <a:accent2>
        <a:srgbClr val="3261BA"/>
      </a:accent2>
      <a:accent3>
        <a:srgbClr val="44ACCC"/>
      </a:accent3>
      <a:accent4>
        <a:srgbClr val="32BAA2"/>
      </a:accent4>
      <a:accent5>
        <a:srgbClr val="41C476"/>
      </a:accent5>
      <a:accent6>
        <a:srgbClr val="34BA32"/>
      </a:accent6>
      <a:hlink>
        <a:srgbClr val="349E70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365</Words>
  <Application>Microsoft Office PowerPoint</Application>
  <PresentationFormat>Panoramiczny</PresentationFormat>
  <Paragraphs>37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Georgia Pro Light</vt:lpstr>
      <vt:lpstr>VaultVTI</vt:lpstr>
      <vt:lpstr>Systemy Plików </vt:lpstr>
      <vt:lpstr>FAT 32 (File Allocation Table 32)</vt:lpstr>
      <vt:lpstr>NTFS (New Technology File System)</vt:lpstr>
      <vt:lpstr>EXFAT (Extended File Allocation Table)</vt:lpstr>
      <vt:lpstr>ext4 (Fourth Extended File System)</vt:lpstr>
      <vt:lpstr>APFS (Apple File System)</vt:lpstr>
      <vt:lpstr>Typy Partycji MBR (Master Boot Record) i GPT (GUID Partition Table)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Systemy Plików </dc:title>
  <dc:creator>Kamil Zbrzeźniak</dc:creator>
  <cp:lastModifiedBy>Kamil Zbrzeźniak</cp:lastModifiedBy>
  <cp:revision>3</cp:revision>
  <dcterms:created xsi:type="dcterms:W3CDTF">2023-08-28T14:55:44Z</dcterms:created>
  <dcterms:modified xsi:type="dcterms:W3CDTF">2023-08-29T13:35:24Z</dcterms:modified>
</cp:coreProperties>
</file>