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4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44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5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0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7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4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7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8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6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7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46E5-D940-4A56-9426-C7981CB0116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9357-E191-4201-B6EF-B44484369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8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9812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9812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 Line Item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19812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37338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Promotion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Receipt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733800"/>
            <a:ext cx="1371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Receipt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Printer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4191000" y="2324100"/>
            <a:ext cx="838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6400800" y="2324100"/>
            <a:ext cx="914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8" idx="2"/>
          </p:cNvCxnSpPr>
          <p:nvPr/>
        </p:nvCxnSpPr>
        <p:spPr>
          <a:xfrm flipV="1">
            <a:off x="1143000" y="2667000"/>
            <a:ext cx="0" cy="106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7" idx="3"/>
          </p:cNvCxnSpPr>
          <p:nvPr/>
        </p:nvCxnSpPr>
        <p:spPr>
          <a:xfrm rot="5400000">
            <a:off x="6496050" y="2571750"/>
            <a:ext cx="1409700" cy="16002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7" idx="1"/>
          </p:cNvCxnSpPr>
          <p:nvPr/>
        </p:nvCxnSpPr>
        <p:spPr>
          <a:xfrm rot="16200000" flipH="1">
            <a:off x="3562350" y="2609850"/>
            <a:ext cx="1409700" cy="1524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1"/>
            <a:endCxn id="8" idx="3"/>
          </p:cNvCxnSpPr>
          <p:nvPr/>
        </p:nvCxnSpPr>
        <p:spPr>
          <a:xfrm flipH="1">
            <a:off x="1828800" y="232410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10063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5986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C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C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51986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4568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2680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C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5097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65986" y="37275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7275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C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00" y="27369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020199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Prints</a:t>
            </a:r>
            <a:endParaRPr lang="en-C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13090" y="2044182"/>
            <a:ext cx="826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</a:t>
            </a:r>
            <a:endParaRPr lang="en-CA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4728" y="2044182"/>
            <a:ext cx="726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6186" y="1721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25481" y="2042627"/>
            <a:ext cx="112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Records sale of</a:t>
            </a:r>
            <a:endParaRPr lang="en-CA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584130" y="3013979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Applies</a:t>
            </a:r>
            <a:endParaRPr lang="en-C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08776" y="3013979"/>
            <a:ext cx="99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Promoted by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6945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466201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2466201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SaleLineItem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1922" y="2466201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20" idx="2"/>
          </p:cNvCxnSpPr>
          <p:nvPr/>
        </p:nvCxnSpPr>
        <p:spPr>
          <a:xfrm>
            <a:off x="1604865" y="1447800"/>
            <a:ext cx="0" cy="3581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71465" y="9906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Kiosk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" y="228600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Scanning products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31825" y="1447800"/>
            <a:ext cx="0" cy="3581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99922" y="2923401"/>
            <a:ext cx="0" cy="21819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95322" y="2923401"/>
            <a:ext cx="0" cy="2258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614265" y="1828800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1654" y="1551801"/>
            <a:ext cx="95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product</a:t>
            </a:r>
            <a:endParaRPr lang="en-CA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27476" y="2258199"/>
            <a:ext cx="130434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4865" y="1981200"/>
            <a:ext cx="95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product</a:t>
            </a:r>
            <a:endParaRPr lang="en-CA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1825" y="3255797"/>
            <a:ext cx="39261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1825" y="2978798"/>
            <a:ext cx="121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Validate product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2367323" y="9906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 Service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Facade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67200" y="2923401"/>
            <a:ext cx="0" cy="21819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1825" y="3768394"/>
            <a:ext cx="130434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09214" y="3491395"/>
            <a:ext cx="959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product</a:t>
            </a:r>
            <a:endParaRPr lang="en-CA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95573" y="4239399"/>
            <a:ext cx="130434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2962" y="3962400"/>
            <a:ext cx="2194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item or increase quantity</a:t>
            </a:r>
            <a:endParaRPr lang="en-CA" sz="1200" dirty="0"/>
          </a:p>
        </p:txBody>
      </p: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2931825" y="2694801"/>
            <a:ext cx="8019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4136" y="2417802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36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7478" y="7620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078" y="7620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Promotion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674776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LowestPricingStrategy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4278" y="26670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PricingStrategyFactory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50292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Receipt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7620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Kiosk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286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1219200"/>
            <a:ext cx="0" cy="457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10878" y="1219200"/>
            <a:ext cx="0" cy="457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15478" y="1219200"/>
            <a:ext cx="0" cy="457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12302" y="1219200"/>
            <a:ext cx="12441" cy="457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47800" y="762000"/>
            <a:ext cx="1066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 Service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Facade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9580" y="1579793"/>
            <a:ext cx="5562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02" y="1302794"/>
            <a:ext cx="767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Checkout</a:t>
            </a:r>
            <a:endParaRPr lang="en-CA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" y="1800999"/>
            <a:ext cx="13265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465" y="1524000"/>
            <a:ext cx="88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receipt</a:t>
            </a:r>
            <a:endParaRPr lang="en-CA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018523" y="2029599"/>
            <a:ext cx="1296955" cy="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9408" y="1752600"/>
            <a:ext cx="217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</a:t>
            </a:r>
            <a:r>
              <a:rPr lang="en-US" sz="1200" dirty="0" smtClean="0"/>
              <a:t> := Load available promotions</a:t>
            </a:r>
            <a:endParaRPr lang="en-CA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4743" y="2390383"/>
            <a:ext cx="25861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8489" y="2598084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CA" sz="1200" dirty="0"/>
          </a:p>
        </p:txBody>
      </p: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4610878" y="2895600"/>
            <a:ext cx="533400" cy="17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5543" y="4343400"/>
            <a:ext cx="24823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778" y="3124200"/>
            <a:ext cx="0" cy="2514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88489" y="3352800"/>
            <a:ext cx="11272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9375" y="3380601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Lowest pricing strategy</a:t>
            </a:r>
            <a:endParaRPr lang="en-CA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9408" y="2113384"/>
            <a:ext cx="232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promotions(</a:t>
            </a:r>
            <a:r>
              <a:rPr lang="en-US" sz="1200" dirty="0" err="1" smtClean="0"/>
              <a:t>ap</a:t>
            </a:r>
            <a:r>
              <a:rPr lang="en-US" sz="1200" dirty="0" smtClean="0"/>
              <a:t> : Promotion)</a:t>
            </a:r>
            <a:endParaRPr lang="en-CA" sz="1200" dirty="0"/>
          </a:p>
        </p:txBody>
      </p:sp>
      <p:cxnSp>
        <p:nvCxnSpPr>
          <p:cNvPr id="36" name="Straight Connector 35"/>
          <p:cNvCxnSpPr>
            <a:endCxn id="6" idx="0"/>
          </p:cNvCxnSpPr>
          <p:nvPr/>
        </p:nvCxnSpPr>
        <p:spPr>
          <a:xfrm>
            <a:off x="7086600" y="2348299"/>
            <a:ext cx="0" cy="3264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019731" y="2209800"/>
            <a:ext cx="138499" cy="13849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6514324" y="1932801"/>
            <a:ext cx="1156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IPricingStrategy</a:t>
            </a:r>
            <a:endParaRPr lang="en-CA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097906" y="3124200"/>
            <a:ext cx="0" cy="2514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8489" y="4066401"/>
            <a:ext cx="386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</a:t>
            </a:r>
            <a:r>
              <a:rPr lang="en-US" sz="1200" dirty="0" smtClean="0"/>
              <a:t> := Find applied promotions (best offer for the customer)</a:t>
            </a:r>
            <a:endParaRPr lang="en-CA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10878" y="4010799"/>
            <a:ext cx="248702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15543" y="3733800"/>
            <a:ext cx="1301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promotions</a:t>
            </a:r>
            <a:endParaRPr lang="en-CA" sz="12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588489" y="4572000"/>
            <a:ext cx="296555" cy="228600"/>
            <a:chOff x="4588489" y="4572000"/>
            <a:chExt cx="296555" cy="228600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4588489" y="4798854"/>
              <a:ext cx="296555" cy="17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610878" y="4572000"/>
              <a:ext cx="2667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85044" y="4572000"/>
              <a:ext cx="0" cy="2268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966861" y="4537296"/>
            <a:ext cx="1419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si</a:t>
            </a:r>
            <a:r>
              <a:rPr lang="en-US" sz="1200" dirty="0" smtClean="0"/>
              <a:t> := Get sales items</a:t>
            </a:r>
            <a:endParaRPr lang="en-CA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595487" y="5257800"/>
            <a:ext cx="3329313" cy="12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17897" y="4904601"/>
            <a:ext cx="3906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Create(</a:t>
            </a:r>
            <a:r>
              <a:rPr lang="en-US" sz="1200" dirty="0" err="1" smtClean="0"/>
              <a:t>si</a:t>
            </a:r>
            <a:r>
              <a:rPr lang="en-US" sz="1200" dirty="0" smtClean="0"/>
              <a:t> : List&lt;</a:t>
            </a:r>
            <a:r>
              <a:rPr lang="en-US" sz="1200" dirty="0" err="1" smtClean="0"/>
              <a:t>SaleLineItem</a:t>
            </a:r>
            <a:r>
              <a:rPr lang="en-US" sz="1200" dirty="0" smtClean="0"/>
              <a:t>&gt;, </a:t>
            </a:r>
            <a:r>
              <a:rPr lang="en-US" sz="1200" dirty="0" err="1" smtClean="0"/>
              <a:t>ap</a:t>
            </a:r>
            <a:r>
              <a:rPr lang="en-US" sz="1200" dirty="0"/>
              <a:t> </a:t>
            </a:r>
            <a:r>
              <a:rPr lang="en-US" sz="1200" dirty="0" smtClean="0"/>
              <a:t>: List&lt;</a:t>
            </a:r>
            <a:r>
              <a:rPr lang="en-US" sz="1200" dirty="0" err="1" smtClean="0"/>
              <a:t>AppliedPromotion</a:t>
            </a:r>
            <a:r>
              <a:rPr lang="en-US" sz="1200" dirty="0" smtClean="0"/>
              <a:t>&gt;)</a:t>
            </a:r>
            <a:endParaRPr lang="en-CA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685800" y="5562600"/>
            <a:ext cx="39250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0465" y="5280745"/>
            <a:ext cx="1077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Return receipt</a:t>
            </a:r>
            <a:endParaRPr lang="en-CA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012302" y="2447239"/>
            <a:ext cx="106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receipt</a:t>
            </a:r>
            <a:endParaRPr lang="en-CA" sz="1200" dirty="0"/>
          </a:p>
        </p:txBody>
      </p:sp>
      <p:cxnSp>
        <p:nvCxnSpPr>
          <p:cNvPr id="84" name="Straight Arrow Connector 83"/>
          <p:cNvCxnSpPr>
            <a:endCxn id="24" idx="1"/>
          </p:cNvCxnSpPr>
          <p:nvPr/>
        </p:nvCxnSpPr>
        <p:spPr>
          <a:xfrm>
            <a:off x="2012302" y="2736584"/>
            <a:ext cx="257618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593008" y="720298"/>
            <a:ext cx="3130443" cy="117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there’s multiple promotion on a product, this strategy decides the lowest price offer promotion.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7556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130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Kwak</dc:creator>
  <cp:lastModifiedBy>Brian Kwak</cp:lastModifiedBy>
  <cp:revision>16</cp:revision>
  <dcterms:created xsi:type="dcterms:W3CDTF">2017-04-20T16:14:59Z</dcterms:created>
  <dcterms:modified xsi:type="dcterms:W3CDTF">2017-04-21T17:48:31Z</dcterms:modified>
</cp:coreProperties>
</file>