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5" r:id="rId3"/>
    <p:sldId id="284" r:id="rId4"/>
    <p:sldId id="271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5" autoAdjust="0"/>
    <p:restoredTop sz="97188"/>
  </p:normalViewPr>
  <p:slideViewPr>
    <p:cSldViewPr snapToGrid="0">
      <p:cViewPr varScale="1">
        <p:scale>
          <a:sx n="128" d="100"/>
          <a:sy n="128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2FF2-3499-0D4A-A611-B2402D067853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31BB-70BA-2044-8259-96CF1691B1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6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E88F-FCE7-189F-9D8C-329B11F3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083CC8-828C-26A4-CF8F-8F6E165CF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FF925-AFB9-F6FA-06B7-E44FEB211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F0CEB6-28D7-54A0-E16B-10C8E366E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1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E66F-D76A-0EA1-F7FE-A4C78E82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B5F2F4-F734-A808-8F6E-00B75005D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602F12-6528-1190-B623-01C64887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B8929-04EE-1033-09D4-45476A157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5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F5E-BCB6-0B2A-D5D1-C4B8873C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160BBA-0BE0-B3A6-9147-4769FB29D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D18C6-E673-6070-6D14-5C1F6855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71F16-30D6-F035-BC36-FC83D7EBD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54DF-8D19-0257-2FD7-D2C62F6C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DFFC66-B0D3-CF08-E961-24557BC58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7AD79-DAF5-F2A2-95F2-5B2F25BCB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8024B-7D17-9A18-A44C-D6F311FE1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59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97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60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9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8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FF9FBDA-2627-4259-9362-480441991AF2}" type="datetimeFigureOut">
              <a:rPr lang="ko-KR" altLang="en-US" smtClean="0"/>
              <a:t>2025. 4. 30.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3" Type="http://schemas.openxmlformats.org/officeDocument/2006/relationships/hyperlink" Target="https://dart.dev/docs" TargetMode="External"/><Relationship Id="rId7" Type="http://schemas.openxmlformats.org/officeDocument/2006/relationships/hyperlink" Target="https://developer.android.com/studio?hl=ko" TargetMode="External"/><Relationship Id="rId2" Type="http://schemas.openxmlformats.org/officeDocument/2006/relationships/hyperlink" Target="https://docs.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hpmyadmin.net/en/latest/" TargetMode="External"/><Relationship Id="rId5" Type="http://schemas.openxmlformats.org/officeDocument/2006/relationships/hyperlink" Target="https://mariadb.com/docs/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://www.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9166" y="3429000"/>
            <a:ext cx="1033668" cy="594360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최영재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49600E-13B8-C3D0-BCD2-27922AA295C9}"/>
              </a:ext>
            </a:extLst>
          </p:cNvPr>
          <p:cNvSpPr txBox="1">
            <a:spLocks/>
          </p:cNvSpPr>
          <p:nvPr/>
        </p:nvSpPr>
        <p:spPr bwMode="gray">
          <a:xfrm>
            <a:off x="1340126" y="1582305"/>
            <a:ext cx="9253330" cy="89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000" dirty="0">
                <a:latin typeface="+mj-ea"/>
              </a:rPr>
              <a:t>프로젝트 계획서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8C0FB0B-AFF1-89B3-8FD7-97CB11B27C81}"/>
              </a:ext>
            </a:extLst>
          </p:cNvPr>
          <p:cNvSpPr txBox="1">
            <a:spLocks/>
          </p:cNvSpPr>
          <p:nvPr/>
        </p:nvSpPr>
        <p:spPr bwMode="gray">
          <a:xfrm>
            <a:off x="5310810" y="2958877"/>
            <a:ext cx="1716155" cy="35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j-ea"/>
                <a:ea typeface="+mj-ea"/>
              </a:rPr>
              <a:t>2025.05.01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4DF3-4E39-B46F-F562-D4364D41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36F4-A0D4-5A5E-E327-F6A16079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주제와 기획배경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2387C-6DF3-21C1-E5C6-C57B3E98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쓰게하는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 기획 배경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2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머리와 손가락을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짧은시간에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집중해서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써야하기때문에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부모님 치매예방에 아주 좋음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대부분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까지 무료이고 그 이상부터는 돈을 지불하거나 일정시간 광고를 봐야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게임락이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풀림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비용과 시간을 지불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하는것보다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차라리 내가 개발해서 무료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배포하는게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좋을 것 같아 프로젝트 주제로 선정했음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8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724D-E286-EB59-A5DC-F1618485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C777-8E74-6BC5-39E0-23C13AC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퍼즐이 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DB3B7-14D9-1A55-DD58-0B09D6C3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주요기능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3x3,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4x4, 5x5, 6x6, 7x7, 8x8, 9x9,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10x10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등을 무료로 지원하는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게임도중에 잔잔한 배경 음악이 흐르면서 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식혀줌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최단시간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게임클리어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스코어 기록기능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리플레이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사진을 조각내서 숫자대신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사진퍼즐게임으로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바뀜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상대방과의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인용 네트워크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(DB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서버구현 필요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F096-DA3F-35B9-596F-F480C59F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A29-CE49-475E-B3F7-995A1F6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CF471-347F-D18E-567C-7F106E7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426"/>
            <a:ext cx="10972800" cy="505305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Window11, Intel core i7, 16G mem, 512SSD,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DART, JAVA(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서버구현시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Android Studio, Flutter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 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대전구현시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서버 게임 데이터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A604-8CDE-98A5-4246-2EA3205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24FA-C980-896C-28BA-EC1C461D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07" y="200039"/>
            <a:ext cx="2478524" cy="803814"/>
          </a:xfrm>
        </p:spPr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pic>
        <p:nvPicPr>
          <p:cNvPr id="11" name="그림 10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A6B704-E2F1-1B3A-9404-2D787546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16" y="0"/>
            <a:ext cx="9723783" cy="6837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375860-0BD7-6D63-D74C-3D4112A2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07" y="790345"/>
            <a:ext cx="4846707" cy="2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1368284" cy="459943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Flutter documentation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https://docs.flutter.dev/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 documentation 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https://dart.dev/docs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JAVA8 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documentation(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https://docs.oracle.com/javase/8/docs/api/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https://mariadb.com/docs/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phpMyAdmin(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6"/>
              </a:rPr>
              <a:t>https://docs.phpmyadmin.net/en/latest/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Studio(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7"/>
              </a:rPr>
              <a:t>https://developer.android.com/studio?hl=ko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무료이미지및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배경음악 다운로드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" altLang="ko-KR" sz="2800" dirty="0">
                <a:solidFill>
                  <a:srgbClr val="386573"/>
                </a:solidFill>
                <a:effectLst/>
                <a:latin typeface="Helvetica" pitchFamily="2" charset="0"/>
                <a:hlinkClick r:id="rId8"/>
              </a:rPr>
              <a:t>https://pixabay.com/ko/</a:t>
            </a:r>
            <a:endParaRPr lang="en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9"/>
              </a:rPr>
              <a:t>www.chatgpt.com</a:t>
            </a:r>
            <a:endParaRPr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957062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2961</TotalTime>
  <Words>275</Words>
  <Application>Microsoft Macintosh PowerPoint</Application>
  <PresentationFormat>와이드스크린</PresentationFormat>
  <Paragraphs>38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Malgun Gothic</vt:lpstr>
      <vt:lpstr>Malgun Gothic</vt:lpstr>
      <vt:lpstr>Arial</vt:lpstr>
      <vt:lpstr>Candara</vt:lpstr>
      <vt:lpstr>Corbel</vt:lpstr>
      <vt:lpstr>Helvetica</vt:lpstr>
      <vt:lpstr>Wingdings 3</vt:lpstr>
      <vt:lpstr>New_Education02</vt:lpstr>
      <vt:lpstr>PowerPoint 프레젠테이션</vt:lpstr>
      <vt:lpstr>프로젝트 주제와 기획배경</vt:lpstr>
      <vt:lpstr>퍼즐이 주요기능</vt:lpstr>
      <vt:lpstr>개발환경 </vt:lpstr>
      <vt:lpstr>개발일정</vt:lpstr>
      <vt:lpstr>참고문헌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– 보고서 </dc:title>
  <dc:creator>민연아</dc:creator>
  <cp:lastModifiedBy>1990</cp:lastModifiedBy>
  <cp:revision>130</cp:revision>
  <dcterms:created xsi:type="dcterms:W3CDTF">2024-08-19T02:24:28Z</dcterms:created>
  <dcterms:modified xsi:type="dcterms:W3CDTF">2025-04-29T21:32:11Z</dcterms:modified>
</cp:coreProperties>
</file>