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2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2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9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9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6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8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6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1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5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6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18F93-FD80-28B5-8FA7-4D43F91C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383" y="4571999"/>
            <a:ext cx="4875487" cy="18099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000" dirty="0"/>
              <a:t>Gruppo: </a:t>
            </a:r>
            <a:r>
              <a:rPr lang="it-IT" sz="3000" dirty="0" err="1"/>
              <a:t>Kotlin</a:t>
            </a:r>
            <a:r>
              <a:rPr lang="it-IT" sz="3000" dirty="0"/>
              <a:t> </a:t>
            </a:r>
            <a:r>
              <a:rPr lang="it-IT" sz="3000" dirty="0" err="1"/>
              <a:t>Enjoyers</a:t>
            </a:r>
            <a:br>
              <a:rPr lang="it-IT" sz="3000" dirty="0"/>
            </a:br>
            <a:r>
              <a:rPr lang="it-IT" sz="3000" dirty="0"/>
              <a:t>Membri:</a:t>
            </a:r>
            <a:br>
              <a:rPr lang="it-IT" sz="3000" dirty="0"/>
            </a:br>
            <a:r>
              <a:rPr lang="it-IT" sz="3000" dirty="0"/>
              <a:t>- Marco Sanvito 886493</a:t>
            </a:r>
            <a:br>
              <a:rPr lang="it-IT" sz="3000" dirty="0"/>
            </a:br>
            <a:r>
              <a:rPr lang="it-IT" sz="3000" dirty="0"/>
              <a:t>- Emre </a:t>
            </a:r>
            <a:r>
              <a:rPr lang="it-IT" sz="3000" dirty="0" err="1"/>
              <a:t>Tugrul</a:t>
            </a:r>
            <a:r>
              <a:rPr lang="it-IT" sz="3000" dirty="0"/>
              <a:t> 886027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68F559-BFC6-058C-E7A3-D5FC3227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35" y="500595"/>
            <a:ext cx="2456061" cy="262680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723935-E98A-D52F-46B7-772E81ABFA99}"/>
              </a:ext>
            </a:extLst>
          </p:cNvPr>
          <p:cNvSpPr txBox="1"/>
          <p:nvPr/>
        </p:nvSpPr>
        <p:spPr>
          <a:xfrm>
            <a:off x="1004489" y="310300"/>
            <a:ext cx="4498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Anno 2023/2024</a:t>
            </a:r>
            <a:br>
              <a:rPr lang="it-IT" sz="2000" dirty="0"/>
            </a:br>
            <a:r>
              <a:rPr lang="it-IT" sz="2000" dirty="0"/>
              <a:t>Esame Sviluppo Di Dispositivi Mobili</a:t>
            </a:r>
          </a:p>
          <a:p>
            <a:r>
              <a:rPr lang="it-IT" sz="2000" dirty="0"/>
              <a:t>Progetto </a:t>
            </a:r>
            <a:r>
              <a:rPr lang="it-IT" sz="2000" dirty="0" err="1"/>
              <a:t>TrackItEasy</a:t>
            </a:r>
            <a:endParaRPr lang="it-IT" sz="2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0D78A03-66EB-A569-5F8C-6B009A966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403" y="2022136"/>
            <a:ext cx="3640215" cy="3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B2EC4E-4198-0D9D-3812-140354E02D41}"/>
              </a:ext>
            </a:extLst>
          </p:cNvPr>
          <p:cNvSpPr txBox="1"/>
          <p:nvPr/>
        </p:nvSpPr>
        <p:spPr>
          <a:xfrm>
            <a:off x="1001127" y="360285"/>
            <a:ext cx="3071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Funzionalità</a:t>
            </a:r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844054-410D-304F-3A39-2C2E5711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7831" y="505111"/>
            <a:ext cx="2328492" cy="23284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C39339-7ED2-7945-2F7C-62D7DAB175B3}"/>
              </a:ext>
            </a:extLst>
          </p:cNvPr>
          <p:cNvSpPr txBox="1"/>
          <p:nvPr/>
        </p:nvSpPr>
        <p:spPr>
          <a:xfrm>
            <a:off x="4481420" y="2990970"/>
            <a:ext cx="2952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Rintracci tutti i tuoi pacchi di diversi spedizionieri a portata di un click oppure collega il tuo account Amazon per rintracciare i tuoi ordini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519713-8603-E6B7-FD20-7D90755283C6}"/>
              </a:ext>
            </a:extLst>
          </p:cNvPr>
          <p:cNvSpPr txBox="1"/>
          <p:nvPr/>
        </p:nvSpPr>
        <p:spPr>
          <a:xfrm>
            <a:off x="552450" y="5293974"/>
            <a:ext cx="322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Controlla quanti pacchi ti sono arrivati attraverso la cronologia dei pacchi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1516D8-3461-ABCE-169A-E6ECE05A04CB}"/>
              </a:ext>
            </a:extLst>
          </p:cNvPr>
          <p:cNvSpPr txBox="1"/>
          <p:nvPr/>
        </p:nvSpPr>
        <p:spPr>
          <a:xfrm>
            <a:off x="8294055" y="4468298"/>
            <a:ext cx="366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Registrati per poter caricare sul cloud la cronologia dei tuoi pacchi per avercela sempre a portata di mano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A1CFA96-72CD-3987-9750-6EE0FB824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6968" y="2205036"/>
            <a:ext cx="2198426" cy="1948199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0BD977D4-7AE1-7850-B6EE-45D454BDC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208" y="3179135"/>
            <a:ext cx="1827414" cy="1827414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F0205CF8-0CFC-6094-3BC1-B68EC743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6377" y="4696590"/>
            <a:ext cx="1602836" cy="160283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032759F-0078-282F-166A-E673AA35C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"/>
            <a:ext cx="932155" cy="10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9EE3046-A420-2EB7-8660-B7124A66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36" y="284518"/>
            <a:ext cx="7637759" cy="628896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FA8E4F-9219-A8D2-57F4-9F7217CFA99B}"/>
              </a:ext>
            </a:extLst>
          </p:cNvPr>
          <p:cNvSpPr txBox="1"/>
          <p:nvPr/>
        </p:nvSpPr>
        <p:spPr>
          <a:xfrm>
            <a:off x="581484" y="2126682"/>
            <a:ext cx="292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ARCHITETTURA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B99FCA-46DD-AE26-99B2-47796262B012}"/>
              </a:ext>
            </a:extLst>
          </p:cNvPr>
          <p:cNvSpPr txBox="1"/>
          <p:nvPr/>
        </p:nvSpPr>
        <p:spPr>
          <a:xfrm>
            <a:off x="581484" y="3364959"/>
            <a:ext cx="2929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Un'architettura all'avanguardia che si basa su soluzioni moderne per offrire agli utenti un'esperienza fluida e coinvolgente.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BEECFC-F34E-1165-BF2D-819A9D59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2155" cy="10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7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97</TotalTime>
  <Words>99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Celestiale</vt:lpstr>
      <vt:lpstr>Gruppo: Kotlin Enjoyers Membri: - Marco Sanvito 886493 - Emre Tugrul 886027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 2023/2024 Progetto SVILUPPO DI Dispositivi Mobili Gruppo: Kotlin Enjoyers Membri: - Marco Sanvito 886493 - Emre Tugrul 886027</dc:title>
  <dc:creator>marco sanvito</dc:creator>
  <cp:lastModifiedBy>marco sanvito</cp:lastModifiedBy>
  <cp:revision>10</cp:revision>
  <dcterms:created xsi:type="dcterms:W3CDTF">2024-02-05T19:32:43Z</dcterms:created>
  <dcterms:modified xsi:type="dcterms:W3CDTF">2024-02-05T21:09:50Z</dcterms:modified>
</cp:coreProperties>
</file>