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3" r:id="rId4"/>
    <p:sldId id="259" r:id="rId5"/>
    <p:sldId id="262" r:id="rId6"/>
    <p:sldId id="269" r:id="rId7"/>
    <p:sldId id="264" r:id="rId8"/>
    <p:sldId id="265" r:id="rId9"/>
    <p:sldId id="271" r:id="rId10"/>
    <p:sldId id="272" r:id="rId11"/>
    <p:sldId id="267" r:id="rId12"/>
    <p:sldId id="263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D1"/>
    <a:srgbClr val="00C057"/>
    <a:srgbClr val="005828"/>
    <a:srgbClr val="4B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461-C1FC-4B8A-B980-ED79DF1AC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FBE1F-3FFC-47D5-9CA1-F377E98E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B003-08C8-463B-AA0E-35A74756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ECE5-13F3-408D-BBAD-ACC3EAE3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23AE-C323-4508-BF49-1081B7A9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4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E449-3F39-423F-824C-4F37ADE1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B6C16-53E5-4836-93CA-F761200E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78DE-654D-4D5E-B5BD-E442BF7A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1597-325D-4530-964E-D9AABC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A6AD-9442-4E59-812C-50548FDA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40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03DF2-D389-43D9-AAFE-B2D4FEAD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B1D87-7F40-4B8D-9711-348BE8A98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088D-CE71-4D15-8E88-0B874A84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3044-8B08-4874-A9AF-8C9BC5C9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5413-0321-4191-B37E-C6D219F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2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B724-06B5-49A0-A6AD-E3D7C056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6145-1347-439E-9575-9213EC99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827E-1D64-4202-8344-B64FD253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1E4E-75DB-4794-9AAE-C3E375AF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E62B-07FE-4CCE-ADD0-50116983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60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5434-1485-41E5-98D3-BB67F4B1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7734-0FBE-4083-A49C-69F59AE3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9681-86F1-41E4-813B-F872B981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EA74-8188-4130-A7F9-6E43E82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E5FB-91EE-4AF1-8D65-62FA4099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1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97B-854C-421E-8F4C-6C7C99C9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53F0-B8BA-4836-9950-B2D39A3E7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F8453-E7AB-4AC8-B8D1-9185DC9B7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3464-6FCE-4850-BEA6-C6EA4E0C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F0E7-5895-4CAB-9C5D-049FAC34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7B286-B900-4CA5-B313-03883E68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08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7C7B-BACA-43B7-8375-76C14C41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1E2BA-5F78-416D-B514-2CBDAA1C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4EB74-9BDB-466D-A779-74EBE425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208D8-6FB4-49C6-9D03-BD081765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BF70A-6B74-4058-B81F-456DFEBDF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9B5FD-E440-4DDF-93C0-AA8B6D41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45ECE-8CD5-40C5-9B86-E6FCDA4D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889C0-FD19-4A26-B884-BB023CCB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50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781C-0F1C-4EB3-9D3F-0D6404AA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1AD8B-AC84-471A-B31B-75A168CB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C27CE-8202-4D0C-A5E5-326799A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9F30F-C0B1-497A-A343-FE76CE7F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4447B-AFEA-4050-B9EE-BB7AA0CE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F74DE-D17E-4CF5-960B-CD4740C5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CC69-3164-4AFB-A7DE-4C6300F0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58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992E-372E-41D1-96DB-4A8B0A8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5393-CCC2-4708-B0E7-397D4C34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24042-3CAC-4E84-B62D-8B166473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CD2D-B253-41FC-980A-1A028A0A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AF0F-8924-4E37-A123-CFCBB081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A9D3F-DBC5-4D4A-A936-7B944B7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50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A1DF-84B1-42D1-86FD-A61C0F1A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35049-DA75-4E12-9A55-5689592A0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BD62C-093F-46C3-9C3D-FCE0F885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D037D-AEDE-4A25-ABA5-762E85E7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3781-5126-45E8-931F-458E8824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593D-67B1-44E6-A4B8-135E41B5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08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E203C-9889-4024-BD75-5804B45D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E035-B0C1-40EA-A1F6-6165D044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D49B-E1CA-4CA1-BC7D-C915FCF37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91D7-E860-44F4-9BF0-DE123440F234}" type="datetimeFigureOut">
              <a:rPr lang="en-CA" smtClean="0"/>
              <a:t>2020-05-20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2851-C8D5-4C13-9979-2211B1528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EF83-1955-4394-97AC-F5ABB621E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DDA0-DB02-4700-9374-7A7D9ADA1B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7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734-CD6F-471E-B249-C41F3E2C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Plan Table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4F20BD-6616-4753-89B1-0173FE756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97779"/>
              </p:ext>
            </p:extLst>
          </p:nvPr>
        </p:nvGraphicFramePr>
        <p:xfrm>
          <a:off x="195262" y="1562100"/>
          <a:ext cx="11801476" cy="4640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4562085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67209403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105331043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val="3845790696"/>
                    </a:ext>
                  </a:extLst>
                </a:gridCol>
                <a:gridCol w="819268">
                  <a:extLst>
                    <a:ext uri="{9D8B030D-6E8A-4147-A177-3AD203B41FA5}">
                      <a16:colId xmlns:a16="http://schemas.microsoft.com/office/drawing/2014/main" val="3667366725"/>
                    </a:ext>
                  </a:extLst>
                </a:gridCol>
                <a:gridCol w="760033">
                  <a:extLst>
                    <a:ext uri="{9D8B030D-6E8A-4147-A177-3AD203B41FA5}">
                      <a16:colId xmlns:a16="http://schemas.microsoft.com/office/drawing/2014/main" val="2832447776"/>
                    </a:ext>
                  </a:extLst>
                </a:gridCol>
                <a:gridCol w="961433">
                  <a:extLst>
                    <a:ext uri="{9D8B030D-6E8A-4147-A177-3AD203B41FA5}">
                      <a16:colId xmlns:a16="http://schemas.microsoft.com/office/drawing/2014/main" val="2692331719"/>
                    </a:ext>
                  </a:extLst>
                </a:gridCol>
                <a:gridCol w="1076258">
                  <a:extLst>
                    <a:ext uri="{9D8B030D-6E8A-4147-A177-3AD203B41FA5}">
                      <a16:colId xmlns:a16="http://schemas.microsoft.com/office/drawing/2014/main" val="3952952403"/>
                    </a:ext>
                  </a:extLst>
                </a:gridCol>
                <a:gridCol w="755477">
                  <a:extLst>
                    <a:ext uri="{9D8B030D-6E8A-4147-A177-3AD203B41FA5}">
                      <a16:colId xmlns:a16="http://schemas.microsoft.com/office/drawing/2014/main" val="709609661"/>
                    </a:ext>
                  </a:extLst>
                </a:gridCol>
                <a:gridCol w="978748">
                  <a:extLst>
                    <a:ext uri="{9D8B030D-6E8A-4147-A177-3AD203B41FA5}">
                      <a16:colId xmlns:a16="http://schemas.microsoft.com/office/drawing/2014/main" val="2541051153"/>
                    </a:ext>
                  </a:extLst>
                </a:gridCol>
                <a:gridCol w="740896">
                  <a:extLst>
                    <a:ext uri="{9D8B030D-6E8A-4147-A177-3AD203B41FA5}">
                      <a16:colId xmlns:a16="http://schemas.microsoft.com/office/drawing/2014/main" val="854861735"/>
                    </a:ext>
                  </a:extLst>
                </a:gridCol>
                <a:gridCol w="734517">
                  <a:extLst>
                    <a:ext uri="{9D8B030D-6E8A-4147-A177-3AD203B41FA5}">
                      <a16:colId xmlns:a16="http://schemas.microsoft.com/office/drawing/2014/main" val="1022130"/>
                    </a:ext>
                  </a:extLst>
                </a:gridCol>
                <a:gridCol w="640652">
                  <a:extLst>
                    <a:ext uri="{9D8B030D-6E8A-4147-A177-3AD203B41FA5}">
                      <a16:colId xmlns:a16="http://schemas.microsoft.com/office/drawing/2014/main" val="3173007331"/>
                    </a:ext>
                  </a:extLst>
                </a:gridCol>
              </a:tblGrid>
              <a:tr h="187555">
                <a:tc gridSpan="1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Portfolio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6737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Project Name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Skills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Tools/Languages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Short Description/Objective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Members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Planning Stage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Wireframes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Development Plan*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Code Snippets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Homepage Screenshots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Takeaway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Link to Website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effectLst/>
                        </a:rPr>
                        <a:t>Link To GitHub</a:t>
                      </a:r>
                      <a:endParaRPr lang="en-CA" sz="11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2211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Portfolio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851992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Capstone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707895"/>
                  </a:ext>
                </a:extLst>
              </a:tr>
              <a:tr h="580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React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(mockup)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800762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HTML/CSS Group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531303"/>
                  </a:ext>
                </a:extLst>
              </a:tr>
              <a:tr h="7762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Business Brochure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250142"/>
                  </a:ext>
                </a:extLst>
              </a:tr>
              <a:tr h="383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Country Project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✔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-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64713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54BA71-29B1-450C-86A4-C2BB3408EEF8}"/>
              </a:ext>
            </a:extLst>
          </p:cNvPr>
          <p:cNvSpPr txBox="1"/>
          <p:nvPr/>
        </p:nvSpPr>
        <p:spPr>
          <a:xfrm>
            <a:off x="1624012" y="6305550"/>
            <a:ext cx="10206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Capstone and React Projects will have a development plan based on </a:t>
            </a:r>
            <a:r>
              <a:rPr lang="en-US" sz="1200" dirty="0" err="1"/>
              <a:t>Wordpress</a:t>
            </a:r>
            <a:r>
              <a:rPr lang="en-US" sz="1200" dirty="0"/>
              <a:t> Plan assignment (CPT, taxonomies, ACF, templates, files…etc.), and other important elements of the project (</a:t>
            </a:r>
            <a:r>
              <a:rPr lang="en-US" sz="1200" dirty="0" err="1"/>
              <a:t>npm</a:t>
            </a:r>
            <a:r>
              <a:rPr lang="en-US" sz="1200" dirty="0"/>
              <a:t> install…etc.)</a:t>
            </a:r>
            <a:endParaRPr lang="en-CA" sz="12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59023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1CFA-1C1D-4CE4-AD80-90D2577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 Page (mobile)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A72410-CBA2-40B9-8D14-350C907BA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08"/>
          <a:stretch/>
        </p:blipFill>
        <p:spPr>
          <a:xfrm>
            <a:off x="5904816" y="1233631"/>
            <a:ext cx="1151057" cy="52592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6946C-2EC1-4D69-A4ED-5A5FA42FA8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17"/>
          <a:stretch/>
        </p:blipFill>
        <p:spPr>
          <a:xfrm>
            <a:off x="4527720" y="1440154"/>
            <a:ext cx="1025355" cy="50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6F2-7AD3-4C1F-B4C5-C34AF560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 Page (desktop)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4ED373-328E-4B43-94D9-D4A61825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57"/>
          <a:stretch/>
        </p:blipFill>
        <p:spPr>
          <a:xfrm>
            <a:off x="2631058" y="1519237"/>
            <a:ext cx="3464942" cy="4903651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1EFF4E60-4138-4BE7-BD70-0320FAAF6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3"/>
          <a:stretch/>
        </p:blipFill>
        <p:spPr>
          <a:xfrm>
            <a:off x="6477062" y="1519237"/>
            <a:ext cx="4000438" cy="49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0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294-5723-48D8-9F7C-CEA00509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Detail Page (mobile)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1D1361-D5DF-4E19-B3FD-57CCC330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6" b="-69474"/>
          <a:stretch/>
        </p:blipFill>
        <p:spPr>
          <a:xfrm>
            <a:off x="9811133" y="1381365"/>
            <a:ext cx="2030259" cy="169260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9CE83C-6EBA-402F-B708-3CE1FF9DC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36"/>
          <a:stretch/>
        </p:blipFill>
        <p:spPr>
          <a:xfrm>
            <a:off x="504823" y="1533524"/>
            <a:ext cx="2247901" cy="511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F54F0-C297-4F07-869E-4EB1EACF91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4305" r="1196" b="50197"/>
          <a:stretch/>
        </p:blipFill>
        <p:spPr>
          <a:xfrm>
            <a:off x="2752724" y="1414702"/>
            <a:ext cx="1866901" cy="5130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7E353-24A5-4997-BF3B-F2D9535468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9965" r="1196" b="29380"/>
          <a:stretch/>
        </p:blipFill>
        <p:spPr>
          <a:xfrm>
            <a:off x="4699459" y="1447932"/>
            <a:ext cx="2247900" cy="5003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5AF90-BB60-4F05-9D99-7F818D8F46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72" r="1194" b="10567"/>
          <a:stretch/>
        </p:blipFill>
        <p:spPr>
          <a:xfrm>
            <a:off x="6987276" y="1447932"/>
            <a:ext cx="2606216" cy="50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3D10-2FA4-40E6-92A9-9DBBBE1F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Detail Page (desktop)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8E79EB-4190-4EDE-B48E-C0488B5A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61"/>
          <a:stretch/>
        </p:blipFill>
        <p:spPr>
          <a:xfrm>
            <a:off x="1689734" y="1690688"/>
            <a:ext cx="3444245" cy="44529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1262FD-0E19-4086-B66F-980E2B682A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5"/>
          <a:stretch/>
        </p:blipFill>
        <p:spPr>
          <a:xfrm>
            <a:off x="6457604" y="1690688"/>
            <a:ext cx="4044662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7C9D-6B74-4661-A2AB-CE8D5021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Page (mobile)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1A5845-B76D-4D0D-804F-E3F4C5B92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20" y="1673225"/>
            <a:ext cx="1878214" cy="4652963"/>
          </a:xfrm>
        </p:spPr>
      </p:pic>
    </p:spTree>
    <p:extLst>
      <p:ext uri="{BB962C8B-B14F-4D97-AF65-F5344CB8AC3E}">
        <p14:creationId xmlns:p14="http://schemas.microsoft.com/office/powerpoint/2010/main" val="421498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AAFC-18CD-4893-B86E-AB2F16C8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Page (desktop)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F4A279-2550-42FF-AFFB-4CE01045A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48" y="1473200"/>
            <a:ext cx="4403052" cy="5150654"/>
          </a:xfrm>
        </p:spPr>
      </p:pic>
    </p:spTree>
    <p:extLst>
      <p:ext uri="{BB962C8B-B14F-4D97-AF65-F5344CB8AC3E}">
        <p14:creationId xmlns:p14="http://schemas.microsoft.com/office/powerpoint/2010/main" val="349086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33AA-C912-4C85-9BEA-9E92B9AE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Plan Table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260C-A318-4E41-9BCE-EF39250A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645025"/>
            <a:ext cx="10858500" cy="2136775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b="1" dirty="0"/>
              <a:t>Contact Section</a:t>
            </a:r>
          </a:p>
          <a:p>
            <a:r>
              <a:rPr lang="en-US" sz="2400" dirty="0"/>
              <a:t>LinkedIn</a:t>
            </a:r>
          </a:p>
          <a:p>
            <a:r>
              <a:rPr lang="en-US" sz="2400" dirty="0"/>
              <a:t>Twitter</a:t>
            </a:r>
          </a:p>
          <a:p>
            <a:r>
              <a:rPr lang="en-US" sz="2400" dirty="0"/>
              <a:t>E-mail</a:t>
            </a:r>
          </a:p>
          <a:p>
            <a:r>
              <a:rPr lang="en-US" sz="2400" dirty="0"/>
              <a:t>Phone number</a:t>
            </a:r>
          </a:p>
          <a:p>
            <a:r>
              <a:rPr lang="en-US" sz="2400" dirty="0"/>
              <a:t>Contact form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983606-B07B-4A33-8131-ACCEE2657669}"/>
              </a:ext>
            </a:extLst>
          </p:cNvPr>
          <p:cNvSpPr txBox="1">
            <a:spLocks/>
          </p:cNvSpPr>
          <p:nvPr/>
        </p:nvSpPr>
        <p:spPr>
          <a:xfrm>
            <a:off x="495300" y="2935287"/>
            <a:ext cx="10858500" cy="341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About Section </a:t>
            </a:r>
          </a:p>
          <a:p>
            <a:r>
              <a:rPr lang="en-US" sz="2000" dirty="0"/>
              <a:t>3 paragraphs about myself, highlights, how I got started into web development</a:t>
            </a:r>
          </a:p>
          <a:p>
            <a:r>
              <a:rPr lang="en-US" sz="2000" dirty="0"/>
              <a:t>Tools/languages table</a:t>
            </a:r>
          </a:p>
          <a:p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DF0E5D-F3C2-4E5B-ACFD-40DD415C5901}"/>
              </a:ext>
            </a:extLst>
          </p:cNvPr>
          <p:cNvSpPr txBox="1">
            <a:spLocks/>
          </p:cNvSpPr>
          <p:nvPr/>
        </p:nvSpPr>
        <p:spPr>
          <a:xfrm>
            <a:off x="495300" y="1538288"/>
            <a:ext cx="10858500" cy="3419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Home Section </a:t>
            </a:r>
          </a:p>
          <a:p>
            <a:r>
              <a:rPr lang="en-US" sz="2000" dirty="0"/>
              <a:t>Image of myself</a:t>
            </a:r>
          </a:p>
          <a:p>
            <a:r>
              <a:rPr lang="en-US" sz="2000" dirty="0"/>
              <a:t>Brief introductory paragraph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9D9B-7F55-4E1B-A8CE-AA5A7453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39" y="0"/>
            <a:ext cx="2575148" cy="1325563"/>
          </a:xfrm>
        </p:spPr>
        <p:txBody>
          <a:bodyPr/>
          <a:lstStyle/>
          <a:p>
            <a:r>
              <a:rPr lang="en-US" dirty="0"/>
              <a:t>Site Map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469C0-9CEC-4714-A7D7-FD4F0E7AD28B}"/>
              </a:ext>
            </a:extLst>
          </p:cNvPr>
          <p:cNvSpPr txBox="1"/>
          <p:nvPr/>
        </p:nvSpPr>
        <p:spPr>
          <a:xfrm>
            <a:off x="281539" y="5684948"/>
            <a:ext cx="2575148" cy="369332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Parts of the work page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7D64FD-0575-48B1-A904-7AECFFF1E492}"/>
              </a:ext>
            </a:extLst>
          </p:cNvPr>
          <p:cNvSpPr txBox="1"/>
          <p:nvPr/>
        </p:nvSpPr>
        <p:spPr>
          <a:xfrm>
            <a:off x="281539" y="6198371"/>
            <a:ext cx="2575148" cy="369332"/>
          </a:xfrm>
          <a:prstGeom prst="rect">
            <a:avLst/>
          </a:prstGeom>
          <a:solidFill>
            <a:srgbClr val="ABFFD1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All other pages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36028-EE91-4C05-A50F-85D882EC1D7E}"/>
              </a:ext>
            </a:extLst>
          </p:cNvPr>
          <p:cNvSpPr txBox="1"/>
          <p:nvPr/>
        </p:nvSpPr>
        <p:spPr>
          <a:xfrm>
            <a:off x="881838" y="1805189"/>
            <a:ext cx="2365302" cy="523220"/>
          </a:xfrm>
          <a:prstGeom prst="rect">
            <a:avLst/>
          </a:prstGeom>
          <a:solidFill>
            <a:srgbClr val="ABFF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Home</a:t>
            </a:r>
            <a:endParaRPr lang="en-CA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283130-812F-45D0-AC53-902BBB2F6590}"/>
              </a:ext>
            </a:extLst>
          </p:cNvPr>
          <p:cNvSpPr txBox="1"/>
          <p:nvPr/>
        </p:nvSpPr>
        <p:spPr>
          <a:xfrm>
            <a:off x="3740223" y="1805189"/>
            <a:ext cx="2365302" cy="523220"/>
          </a:xfrm>
          <a:prstGeom prst="rect">
            <a:avLst/>
          </a:prstGeom>
          <a:solidFill>
            <a:srgbClr val="ABFF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About</a:t>
            </a:r>
            <a:endParaRPr lang="en-CA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E4E592-5543-4732-AAC5-EA66407110BA}"/>
              </a:ext>
            </a:extLst>
          </p:cNvPr>
          <p:cNvSpPr txBox="1"/>
          <p:nvPr/>
        </p:nvSpPr>
        <p:spPr>
          <a:xfrm>
            <a:off x="6598611" y="1805189"/>
            <a:ext cx="2365301" cy="52322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8730E-463E-4460-B047-9BB3C926D1FB}"/>
              </a:ext>
            </a:extLst>
          </p:cNvPr>
          <p:cNvSpPr txBox="1"/>
          <p:nvPr/>
        </p:nvSpPr>
        <p:spPr>
          <a:xfrm>
            <a:off x="9530537" y="1805189"/>
            <a:ext cx="2365300" cy="523220"/>
          </a:xfrm>
          <a:prstGeom prst="rect">
            <a:avLst/>
          </a:prstGeom>
          <a:solidFill>
            <a:srgbClr val="ABFFD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Contact</a:t>
            </a:r>
            <a:endParaRPr lang="en-CA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74A12-A1BD-4504-A5EE-0E58020D5FDC}"/>
              </a:ext>
            </a:extLst>
          </p:cNvPr>
          <p:cNvSpPr txBox="1"/>
          <p:nvPr/>
        </p:nvSpPr>
        <p:spPr>
          <a:xfrm>
            <a:off x="6111875" y="2657377"/>
            <a:ext cx="3351472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Portfolio 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5B745A-D385-455F-8D12-27FE9AD271D0}"/>
              </a:ext>
            </a:extLst>
          </p:cNvPr>
          <p:cNvSpPr txBox="1"/>
          <p:nvPr/>
        </p:nvSpPr>
        <p:spPr>
          <a:xfrm>
            <a:off x="6111875" y="3334753"/>
            <a:ext cx="3351472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Capstone 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09F252-152B-4BFC-B5DB-EFB01F9BF39F}"/>
              </a:ext>
            </a:extLst>
          </p:cNvPr>
          <p:cNvSpPr txBox="1"/>
          <p:nvPr/>
        </p:nvSpPr>
        <p:spPr>
          <a:xfrm>
            <a:off x="6111875" y="3954809"/>
            <a:ext cx="3351472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React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27D3DE-DDB8-47BF-883D-1DC4BF6A5DEC}"/>
              </a:ext>
            </a:extLst>
          </p:cNvPr>
          <p:cNvSpPr txBox="1"/>
          <p:nvPr/>
        </p:nvSpPr>
        <p:spPr>
          <a:xfrm>
            <a:off x="6111874" y="4569293"/>
            <a:ext cx="3351473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HTML/CSS Project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DE1BD5-FC33-430A-B545-49A53F524BB2}"/>
              </a:ext>
            </a:extLst>
          </p:cNvPr>
          <p:cNvSpPr txBox="1"/>
          <p:nvPr/>
        </p:nvSpPr>
        <p:spPr>
          <a:xfrm>
            <a:off x="6111873" y="5183777"/>
            <a:ext cx="3351474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Business Brochure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42808-E20B-46AC-AB04-134C2FE88FBB}"/>
              </a:ext>
            </a:extLst>
          </p:cNvPr>
          <p:cNvSpPr txBox="1"/>
          <p:nvPr/>
        </p:nvSpPr>
        <p:spPr>
          <a:xfrm>
            <a:off x="6111873" y="5798261"/>
            <a:ext cx="3351474" cy="400110"/>
          </a:xfrm>
          <a:prstGeom prst="rect">
            <a:avLst/>
          </a:prstGeom>
          <a:solidFill>
            <a:srgbClr val="00C0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Country Project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C4F166B-6814-4FE3-8779-BFD318CB58E0}"/>
              </a:ext>
            </a:extLst>
          </p:cNvPr>
          <p:cNvCxnSpPr>
            <a:stCxn id="33" idx="0"/>
            <a:endCxn id="35" idx="0"/>
          </p:cNvCxnSpPr>
          <p:nvPr/>
        </p:nvCxnSpPr>
        <p:spPr>
          <a:xfrm rot="5400000" flipH="1" flipV="1">
            <a:off x="3493681" y="375997"/>
            <a:ext cx="12700" cy="2858385"/>
          </a:xfrm>
          <a:prstGeom prst="bentConnector3">
            <a:avLst>
              <a:gd name="adj1" fmla="val 49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BD2FF70-71CA-4E9B-A94E-93980FF3734C}"/>
              </a:ext>
            </a:extLst>
          </p:cNvPr>
          <p:cNvCxnSpPr>
            <a:stCxn id="35" idx="0"/>
            <a:endCxn id="36" idx="0"/>
          </p:cNvCxnSpPr>
          <p:nvPr/>
        </p:nvCxnSpPr>
        <p:spPr>
          <a:xfrm rot="5400000" flipH="1" flipV="1">
            <a:off x="6352068" y="375995"/>
            <a:ext cx="12700" cy="2858388"/>
          </a:xfrm>
          <a:prstGeom prst="bentConnector3">
            <a:avLst>
              <a:gd name="adj1" fmla="val 49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7C779C7-EA30-4574-85FD-23B658944BC5}"/>
              </a:ext>
            </a:extLst>
          </p:cNvPr>
          <p:cNvCxnSpPr>
            <a:stCxn id="36" idx="0"/>
            <a:endCxn id="37" idx="0"/>
          </p:cNvCxnSpPr>
          <p:nvPr/>
        </p:nvCxnSpPr>
        <p:spPr>
          <a:xfrm rot="5400000" flipH="1" flipV="1">
            <a:off x="9247224" y="339227"/>
            <a:ext cx="12700" cy="2931925"/>
          </a:xfrm>
          <a:prstGeom prst="bentConnector3">
            <a:avLst>
              <a:gd name="adj1" fmla="val 49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961C89-4E04-4BFE-8546-AED4F52C1690}"/>
              </a:ext>
            </a:extLst>
          </p:cNvPr>
          <p:cNvSpPr txBox="1"/>
          <p:nvPr/>
        </p:nvSpPr>
        <p:spPr>
          <a:xfrm>
            <a:off x="10226449" y="3606262"/>
            <a:ext cx="1669388" cy="923330"/>
          </a:xfrm>
          <a:prstGeom prst="rect">
            <a:avLst/>
          </a:prstGeom>
          <a:solidFill>
            <a:srgbClr val="00C057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(see content plan table)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C8157F1-E99C-43D4-8039-89BCDDB09787}"/>
              </a:ext>
            </a:extLst>
          </p:cNvPr>
          <p:cNvCxnSpPr>
            <a:stCxn id="36" idx="2"/>
            <a:endCxn id="39" idx="1"/>
          </p:cNvCxnSpPr>
          <p:nvPr/>
        </p:nvCxnSpPr>
        <p:spPr>
          <a:xfrm rot="5400000">
            <a:off x="6682058" y="1758227"/>
            <a:ext cx="529023" cy="1669387"/>
          </a:xfrm>
          <a:prstGeom prst="bentConnector4">
            <a:avLst>
              <a:gd name="adj1" fmla="val 31092"/>
              <a:gd name="adj2" fmla="val 137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768192C-E28B-4AF3-983E-A46B3561A429}"/>
              </a:ext>
            </a:extLst>
          </p:cNvPr>
          <p:cNvCxnSpPr>
            <a:stCxn id="36" idx="2"/>
            <a:endCxn id="40" idx="1"/>
          </p:cNvCxnSpPr>
          <p:nvPr/>
        </p:nvCxnSpPr>
        <p:spPr>
          <a:xfrm rot="5400000">
            <a:off x="6343370" y="2096915"/>
            <a:ext cx="1206399" cy="1669387"/>
          </a:xfrm>
          <a:prstGeom prst="bentConnector4">
            <a:avLst>
              <a:gd name="adj1" fmla="val 13286"/>
              <a:gd name="adj2" fmla="val 137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B9EE495-E867-464B-950E-4E5776A47EF6}"/>
              </a:ext>
            </a:extLst>
          </p:cNvPr>
          <p:cNvCxnSpPr>
            <a:stCxn id="36" idx="2"/>
            <a:endCxn id="41" idx="1"/>
          </p:cNvCxnSpPr>
          <p:nvPr/>
        </p:nvCxnSpPr>
        <p:spPr>
          <a:xfrm rot="5400000">
            <a:off x="6033342" y="2406943"/>
            <a:ext cx="1826455" cy="1669387"/>
          </a:xfrm>
          <a:prstGeom prst="bentConnector4">
            <a:avLst>
              <a:gd name="adj1" fmla="val 9582"/>
              <a:gd name="adj2" fmla="val 1370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D0BCD84-D2E9-4EF9-8124-7307ABE498EB}"/>
              </a:ext>
            </a:extLst>
          </p:cNvPr>
          <p:cNvCxnSpPr>
            <a:stCxn id="42" idx="1"/>
            <a:endCxn id="36" idx="2"/>
          </p:cNvCxnSpPr>
          <p:nvPr/>
        </p:nvCxnSpPr>
        <p:spPr>
          <a:xfrm rot="10800000" flipH="1">
            <a:off x="6111874" y="2328410"/>
            <a:ext cx="1669388" cy="2440939"/>
          </a:xfrm>
          <a:prstGeom prst="bentConnector4">
            <a:avLst>
              <a:gd name="adj1" fmla="val -37658"/>
              <a:gd name="adj2" fmla="val 9312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F6B6B31-334C-48E9-B89C-A44102438F4E}"/>
              </a:ext>
            </a:extLst>
          </p:cNvPr>
          <p:cNvCxnSpPr>
            <a:stCxn id="43" idx="1"/>
            <a:endCxn id="36" idx="2"/>
          </p:cNvCxnSpPr>
          <p:nvPr/>
        </p:nvCxnSpPr>
        <p:spPr>
          <a:xfrm rot="10800000" flipH="1">
            <a:off x="6111872" y="2328410"/>
            <a:ext cx="1669389" cy="3055423"/>
          </a:xfrm>
          <a:prstGeom prst="bentConnector4">
            <a:avLst>
              <a:gd name="adj1" fmla="val -38228"/>
              <a:gd name="adj2" fmla="val 9408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11F3FC9-48EF-4A52-9F67-85D744CCA231}"/>
              </a:ext>
            </a:extLst>
          </p:cNvPr>
          <p:cNvCxnSpPr>
            <a:stCxn id="44" idx="1"/>
            <a:endCxn id="36" idx="2"/>
          </p:cNvCxnSpPr>
          <p:nvPr/>
        </p:nvCxnSpPr>
        <p:spPr>
          <a:xfrm rot="10800000" flipH="1">
            <a:off x="6111872" y="2328410"/>
            <a:ext cx="1669389" cy="3669907"/>
          </a:xfrm>
          <a:prstGeom prst="bentConnector4">
            <a:avLst>
              <a:gd name="adj1" fmla="val -38228"/>
              <a:gd name="adj2" fmla="val 957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6CC73EF-E8FB-4A2C-88BB-9DD7F037EC67}"/>
              </a:ext>
            </a:extLst>
          </p:cNvPr>
          <p:cNvCxnSpPr>
            <a:stCxn id="39" idx="3"/>
            <a:endCxn id="60" idx="1"/>
          </p:cNvCxnSpPr>
          <p:nvPr/>
        </p:nvCxnSpPr>
        <p:spPr>
          <a:xfrm>
            <a:off x="9463347" y="2857432"/>
            <a:ext cx="763102" cy="12104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F57C033-46EF-4AF9-B906-1F9709211367}"/>
              </a:ext>
            </a:extLst>
          </p:cNvPr>
          <p:cNvCxnSpPr>
            <a:stCxn id="40" idx="3"/>
            <a:endCxn id="60" idx="1"/>
          </p:cNvCxnSpPr>
          <p:nvPr/>
        </p:nvCxnSpPr>
        <p:spPr>
          <a:xfrm>
            <a:off x="9463347" y="3534808"/>
            <a:ext cx="763102" cy="53311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2BD5774-7EDD-496A-8594-37413D0567AB}"/>
              </a:ext>
            </a:extLst>
          </p:cNvPr>
          <p:cNvCxnSpPr>
            <a:stCxn id="44" idx="3"/>
            <a:endCxn id="60" idx="1"/>
          </p:cNvCxnSpPr>
          <p:nvPr/>
        </p:nvCxnSpPr>
        <p:spPr>
          <a:xfrm flipV="1">
            <a:off x="9463347" y="4067927"/>
            <a:ext cx="763102" cy="19303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206A8D1-21B6-4BB0-B755-75136A0748C3}"/>
              </a:ext>
            </a:extLst>
          </p:cNvPr>
          <p:cNvCxnSpPr>
            <a:stCxn id="43" idx="3"/>
            <a:endCxn id="60" idx="1"/>
          </p:cNvCxnSpPr>
          <p:nvPr/>
        </p:nvCxnSpPr>
        <p:spPr>
          <a:xfrm flipV="1">
            <a:off x="9463347" y="4067927"/>
            <a:ext cx="763102" cy="13159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E7F0225-52B5-4281-B41B-A546B6352CD1}"/>
              </a:ext>
            </a:extLst>
          </p:cNvPr>
          <p:cNvCxnSpPr>
            <a:stCxn id="42" idx="3"/>
            <a:endCxn id="60" idx="1"/>
          </p:cNvCxnSpPr>
          <p:nvPr/>
        </p:nvCxnSpPr>
        <p:spPr>
          <a:xfrm flipV="1">
            <a:off x="9463347" y="4067927"/>
            <a:ext cx="763102" cy="7014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7D92F04-C060-492A-BA66-70401BAA5097}"/>
              </a:ext>
            </a:extLst>
          </p:cNvPr>
          <p:cNvCxnSpPr>
            <a:stCxn id="41" idx="3"/>
            <a:endCxn id="60" idx="1"/>
          </p:cNvCxnSpPr>
          <p:nvPr/>
        </p:nvCxnSpPr>
        <p:spPr>
          <a:xfrm flipV="1">
            <a:off x="9463347" y="4067927"/>
            <a:ext cx="763102" cy="869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6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7E45-ECAA-4570-9A08-12E63FFD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3776-AF6F-41E3-81AF-91C4F4BA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Hello everybody! My name is Alfred Ko and I am a Vancouver-based front-end web developer. I have graduated from the TWD (Technical Web Designer) Program at BCIT. Before entering this program, I obtained my BA in Speech Sciences at UBC, but I felt that I wanted a career change. After pulling up </a:t>
            </a:r>
            <a:r>
              <a:rPr lang="en-US" dirty="0" err="1"/>
              <a:t>Codecademy</a:t>
            </a:r>
            <a:r>
              <a:rPr lang="en-US" dirty="0"/>
              <a:t> one day and trying out their HTML and CSS course out of curiosity, I really got into coding, and when I discovered that there was such a field that uses coding called “web development”, that was when I felt really sold on it. I love not only the problem solving aspect of the field, but with coding you can also enrich the visual outlook and browsing experience of websites as well. </a:t>
            </a:r>
          </a:p>
          <a:p>
            <a:r>
              <a:rPr lang="en-US" dirty="0"/>
              <a:t>I have been working in teams for various projects during the TWD Program, so the program has allowed me to become a better communicator, and a more co-operative person. I also aim to use all that I learned to make sure that clients get the most beautiful, dynamic and innovative websites as possible.</a:t>
            </a:r>
          </a:p>
          <a:p>
            <a:r>
              <a:rPr lang="en-US" dirty="0"/>
              <a:t>When I am not at work, you can find me swimming, jogging, running, or casually picking up a new language.</a:t>
            </a:r>
          </a:p>
          <a:p>
            <a:r>
              <a:rPr lang="en-US" dirty="0"/>
              <a:t>Thank you, and I hope to hear from you soon!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900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01FF-B42B-4B4B-B87F-F9205B82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(mobile)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8719-3A8A-4A21-BACD-CE6280B8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C7236-AEB1-4D81-8187-43FC96DC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524000"/>
            <a:ext cx="2250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45CF-A0DD-46A0-A860-5DD9DB61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 Page (desktop)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88A0-BB0D-4F8F-AF42-9431CD93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85D48-D6A9-41DA-8812-F6EEDA3C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94" y="1569481"/>
            <a:ext cx="7422482" cy="528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9CC-3C96-41C3-A828-4606916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Menu (Mobile)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5C64-B682-46D9-8832-557431D1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C00C8-25B1-43BE-88A8-F3B8F6DFC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51"/>
          <a:stretch/>
        </p:blipFill>
        <p:spPr>
          <a:xfrm>
            <a:off x="4064735" y="1604962"/>
            <a:ext cx="3507640" cy="481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6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212B-FF0C-434D-97FE-2E930FF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Page (Mobile)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02DB-5AF6-446C-AE23-932D68CA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2ECE-6F63-476D-8E6D-FE570C53E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99"/>
          <a:stretch/>
        </p:blipFill>
        <p:spPr>
          <a:xfrm>
            <a:off x="2838344" y="1533525"/>
            <a:ext cx="2724256" cy="505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D4187-8BFB-4604-AD7D-07A771C4C4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" t="48494" r="-699" b="3005"/>
          <a:stretch/>
        </p:blipFill>
        <p:spPr>
          <a:xfrm>
            <a:off x="6096000" y="1533525"/>
            <a:ext cx="2724256" cy="50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8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1536-3CDD-477E-B14F-9AC0CDB4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Page (desktop)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494F-4A52-4612-A786-247A35BB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8FC55-C776-45D1-B71F-1204A80DB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337310"/>
            <a:ext cx="4600575" cy="55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530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Content Plan Table</vt:lpstr>
      <vt:lpstr>Content Plan Table</vt:lpstr>
      <vt:lpstr>Site Map</vt:lpstr>
      <vt:lpstr>My Story</vt:lpstr>
      <vt:lpstr>Home Page (mobile)</vt:lpstr>
      <vt:lpstr>Home Page (desktop)</vt:lpstr>
      <vt:lpstr>Menu (Mobile)</vt:lpstr>
      <vt:lpstr>About Page (Mobile)</vt:lpstr>
      <vt:lpstr>About Page (desktop)</vt:lpstr>
      <vt:lpstr>Works Page (mobile)</vt:lpstr>
      <vt:lpstr>Works Page (desktop)</vt:lpstr>
      <vt:lpstr>Work Detail Page (mobile)</vt:lpstr>
      <vt:lpstr>Work Detail Page (desktop)</vt:lpstr>
      <vt:lpstr>Contact Page (mobile)</vt:lpstr>
      <vt:lpstr>Contact Page (desktop)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Plan Table</dc:title>
  <dc:creator>Alfred Ko</dc:creator>
  <cp:lastModifiedBy>Alfred Ko</cp:lastModifiedBy>
  <cp:revision>37</cp:revision>
  <dcterms:created xsi:type="dcterms:W3CDTF">2020-05-01T16:49:18Z</dcterms:created>
  <dcterms:modified xsi:type="dcterms:W3CDTF">2020-05-20T18:52:17Z</dcterms:modified>
</cp:coreProperties>
</file>