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4" r:id="rId8"/>
    <p:sldId id="265" r:id="rId9"/>
    <p:sldId id="266" r:id="rId10"/>
    <p:sldId id="269" r:id="rId11"/>
    <p:sldId id="267" r:id="rId12"/>
    <p:sldId id="268" r:id="rId13"/>
    <p:sldId id="27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4"/>
    <p:restoredTop sz="94337"/>
  </p:normalViewPr>
  <p:slideViewPr>
    <p:cSldViewPr snapToGrid="0" snapToObjects="1">
      <p:cViewPr varScale="1">
        <p:scale>
          <a:sx n="94" d="100"/>
          <a:sy n="94" d="100"/>
        </p:scale>
        <p:origin x="22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F9B-3984-CA45-B16B-0D255169E1EF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D9E-9631-9740-A1AA-B22EB843CF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38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F9B-3984-CA45-B16B-0D255169E1EF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D9E-9631-9740-A1AA-B22EB84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8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F9B-3984-CA45-B16B-0D255169E1EF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D9E-9631-9740-A1AA-B22EB84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1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F9B-3984-CA45-B16B-0D255169E1EF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D9E-9631-9740-A1AA-B22EB84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5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F9B-3984-CA45-B16B-0D255169E1EF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D9E-9631-9740-A1AA-B22EB843CF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61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F9B-3984-CA45-B16B-0D255169E1EF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D9E-9631-9740-A1AA-B22EB84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F9B-3984-CA45-B16B-0D255169E1EF}" type="datetimeFigureOut">
              <a:rPr lang="en-US" smtClean="0"/>
              <a:t>7/16/15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D9E-9631-9740-A1AA-B22EB84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F9B-3984-CA45-B16B-0D255169E1EF}" type="datetimeFigureOut">
              <a:rPr lang="en-US" smtClean="0"/>
              <a:t>7/16/15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D9E-9631-9740-A1AA-B22EB84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F9B-3984-CA45-B16B-0D255169E1EF}" type="datetimeFigureOut">
              <a:rPr lang="en-US" smtClean="0"/>
              <a:t>7/16/15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D9E-9631-9740-A1AA-B22EB84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118F9B-3984-CA45-B16B-0D255169E1EF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7ED9E-9631-9740-A1AA-B22EB84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F9B-3984-CA45-B16B-0D255169E1EF}" type="datetimeFigureOut">
              <a:rPr lang="en-US" smtClean="0"/>
              <a:t>7/16/15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D9E-9631-9740-A1AA-B22EB843C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118F9B-3984-CA45-B16B-0D255169E1EF}" type="datetimeFigureOut">
              <a:rPr lang="en-US" smtClean="0"/>
              <a:t>7/16/15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07ED9E-9631-9740-A1AA-B22EB843CF1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620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jp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on Traffic Violation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5630" cy="1769815"/>
          </a:xfrm>
        </p:spPr>
        <p:txBody>
          <a:bodyPr/>
          <a:lstStyle/>
          <a:p>
            <a:r>
              <a:rPr lang="en-US" sz="3600" dirty="0" smtClean="0"/>
              <a:t>Team Outliers</a:t>
            </a:r>
            <a:endParaRPr lang="en-US" sz="2800" dirty="0" smtClean="0"/>
          </a:p>
          <a:p>
            <a:pPr algn="r"/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Kim Minsu, Kim Won Hyun, Liu Siyuan </a:t>
            </a:r>
          </a:p>
          <a:p>
            <a:pPr algn="r"/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Zhang Linghan, Tan Chin Won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for Question 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31616" y="394304"/>
            <a:ext cx="3769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Stacked Monthly Traffic Violation</a:t>
            </a:r>
            <a:endParaRPr lang="en-US" sz="2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"/>
          <a:stretch/>
        </p:blipFill>
        <p:spPr>
          <a:xfrm>
            <a:off x="4443662" y="871222"/>
            <a:ext cx="7745805" cy="5176652"/>
          </a:xfrm>
        </p:spPr>
      </p:pic>
      <p:pic>
        <p:nvPicPr>
          <p:cNvPr id="11" name="Picture 4" descr="p1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3" t="92589" r="5403" b="1244"/>
          <a:stretch/>
        </p:blipFill>
        <p:spPr bwMode="auto">
          <a:xfrm>
            <a:off x="5213683" y="6096000"/>
            <a:ext cx="5229727" cy="39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995802" y="2926080"/>
            <a:ext cx="461665" cy="136357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mtClean="0"/>
              <a:t>Frequency</a:t>
            </a:r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538603" cy="393192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Methods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Student’s t-test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Linear regression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Results</a:t>
            </a:r>
            <a:endParaRPr lang="en-US" dirty="0" smtClean="0"/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B</a:t>
            </a:r>
            <a:r>
              <a:rPr lang="en-US" sz="1600" dirty="0" smtClean="0">
                <a:solidFill>
                  <a:schemeClr val="bg1"/>
                </a:solidFill>
              </a:rPr>
              <a:t>ar plots of monthly and yearly violation count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Interpretation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for Question 3</a:t>
            </a:r>
            <a:endParaRPr lang="en-US" dirty="0"/>
          </a:p>
        </p:txBody>
      </p:sp>
      <p:pic>
        <p:nvPicPr>
          <p:cNvPr id="6" name="Picture 4" descr="Yearl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105" y="385012"/>
            <a:ext cx="8146231" cy="64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538603" cy="393192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Methods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Student’s t-test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Linear regression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Results</a:t>
            </a:r>
            <a:endParaRPr lang="en-US" dirty="0" smtClean="0"/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B</a:t>
            </a:r>
            <a:r>
              <a:rPr lang="en-US" sz="1600" dirty="0" smtClean="0">
                <a:solidFill>
                  <a:schemeClr val="bg1"/>
                </a:solidFill>
              </a:rPr>
              <a:t>ar plots of monthly and yearly violation count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Interpretation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7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dirty="0" smtClean="0"/>
              <a:t>Most traffic violations happen at crossroads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dirty="0" smtClean="0"/>
              <a:t>Female drivers have a higher change of cause fatality in traffic violations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dirty="0" smtClean="0"/>
              <a:t>Traffic violations are increasing at a constant high speed</a:t>
            </a:r>
          </a:p>
        </p:txBody>
      </p:sp>
    </p:spTree>
    <p:extLst>
      <p:ext uri="{BB962C8B-B14F-4D97-AF65-F5344CB8AC3E}">
        <p14:creationId xmlns:p14="http://schemas.microsoft.com/office/powerpoint/2010/main" val="20140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dirty="0" smtClean="0"/>
              <a:t>Relation between road conditions and traffic violations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dirty="0" smtClean="0"/>
              <a:t>Relation between types of </a:t>
            </a:r>
            <a:r>
              <a:rPr lang="en-US" smtClean="0"/>
              <a:t>violations and violation locations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time</a:t>
            </a:r>
            <a:endParaRPr lang="en-US" dirty="0"/>
          </a:p>
        </p:txBody>
      </p:sp>
      <p:pic>
        <p:nvPicPr>
          <p:cNvPr id="7" name="Picture Placeholder 6"/>
          <p:cNvPicPr preferRelativeResize="0"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 b="14167"/>
          <a:stretch>
            <a:fillRect/>
          </a:stretch>
        </p:blipFill>
        <p:spPr>
          <a:xfrm>
            <a:off x="0" y="0"/>
            <a:ext cx="12191985" cy="4915076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Team Outliers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52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dirty="0" smtClean="0"/>
              <a:t>254 million registered vehicles in the Unites States as of 2012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dirty="0" smtClean="0"/>
              <a:t>Increasing traffic violations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dirty="0" smtClean="0"/>
              <a:t>Helping government reduce traffic violations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9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dirty="0"/>
              <a:t>T</a:t>
            </a:r>
            <a:r>
              <a:rPr lang="en-US" dirty="0" smtClean="0"/>
              <a:t>raffic </a:t>
            </a:r>
            <a:r>
              <a:rPr lang="en-US" dirty="0"/>
              <a:t>violation </a:t>
            </a:r>
            <a:r>
              <a:rPr lang="en-US" dirty="0" smtClean="0"/>
              <a:t>data in </a:t>
            </a:r>
            <a:r>
              <a:rPr lang="en-US" dirty="0"/>
              <a:t>the </a:t>
            </a:r>
            <a:r>
              <a:rPr lang="en-US" dirty="0" smtClean="0"/>
              <a:t>Montgomery County, Maryland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dirty="0" smtClean="0"/>
              <a:t>About 680000 entries from 2012 to 2015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dirty="0" smtClean="0"/>
              <a:t>The dataset includes information about:</a:t>
            </a:r>
            <a:br>
              <a:rPr lang="en-US" dirty="0" smtClean="0"/>
            </a:br>
            <a:r>
              <a:rPr lang="en-US" dirty="0" smtClean="0"/>
              <a:t> - date, longitude, latitude, belts, fatality, alcohol, vehicle’s model, race, gender and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748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dirty="0" smtClean="0"/>
              <a:t>Q1 : How are the traffic violations distributed?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dirty="0" smtClean="0"/>
              <a:t>Q2 : What are the differences in characteristics on traffic violations between genders?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dirty="0" smtClean="0"/>
              <a:t>Q3 : What is the trend of the number of traffic violations in time series?</a:t>
            </a:r>
          </a:p>
        </p:txBody>
      </p:sp>
    </p:spTree>
    <p:extLst>
      <p:ext uri="{BB962C8B-B14F-4D97-AF65-F5344CB8AC3E}">
        <p14:creationId xmlns:p14="http://schemas.microsoft.com/office/powerpoint/2010/main" val="2016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for Question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538603" cy="337912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Methods</a:t>
            </a:r>
            <a:endParaRPr lang="en-US" dirty="0" smtClean="0"/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K-means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Results</a:t>
            </a:r>
            <a:endParaRPr lang="en-US" dirty="0" smtClean="0"/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Map Plots of violation locations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Interpretation</a:t>
            </a:r>
            <a:endParaRPr lang="en-US" dirty="0"/>
          </a:p>
        </p:txBody>
      </p:sp>
      <p:pic>
        <p:nvPicPr>
          <p:cNvPr id="7" name="Picture 11" descr="ScatterRed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" t="3522" r="2393" b="2003"/>
          <a:stretch/>
        </p:blipFill>
        <p:spPr bwMode="auto">
          <a:xfrm>
            <a:off x="4528317" y="0"/>
            <a:ext cx="69916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center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" t="13263" r="1571" b="12391"/>
          <a:stretch/>
        </p:blipFill>
        <p:spPr bwMode="auto">
          <a:xfrm>
            <a:off x="4528317" y="1"/>
            <a:ext cx="69916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45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for Question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538603" cy="337912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Methods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Results</a:t>
            </a:r>
            <a:endParaRPr lang="en-US" dirty="0" smtClean="0"/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Bar plots of violation count by gender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Interpretation</a:t>
            </a:r>
            <a:endParaRPr lang="en-US" dirty="0"/>
          </a:p>
        </p:txBody>
      </p:sp>
      <p:pic>
        <p:nvPicPr>
          <p:cNvPr id="9" name="Picture 4" descr="Gender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2" t="7720" r="3293" b="4689"/>
          <a:stretch/>
        </p:blipFill>
        <p:spPr bwMode="auto">
          <a:xfrm>
            <a:off x="4407569" y="813808"/>
            <a:ext cx="3682980" cy="571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Content Placeholder 5" descr="Frenquency Fatalit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4" t="8188" r="2559" b="5965"/>
          <a:stretch/>
        </p:blipFill>
        <p:spPr bwMode="auto">
          <a:xfrm>
            <a:off x="8229601" y="813808"/>
            <a:ext cx="3689684" cy="571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81205" y="280406"/>
            <a:ext cx="2935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Violation in Total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606589" y="280406"/>
            <a:ext cx="2935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Violation with Fatality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06469" y="648866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Gender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631853" y="648866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Gender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826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for Question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538603" cy="393192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Methods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Student’s t-test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Linear regression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Results</a:t>
            </a:r>
            <a:endParaRPr lang="en-US" dirty="0" smtClean="0"/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B</a:t>
            </a:r>
            <a:r>
              <a:rPr lang="en-US" sz="1600" dirty="0" smtClean="0">
                <a:solidFill>
                  <a:schemeClr val="bg1"/>
                </a:solidFill>
              </a:rPr>
              <a:t>ar plots of monthly and yearly violation count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Interpretation</a:t>
            </a:r>
            <a:endParaRPr lang="en-US" dirty="0"/>
          </a:p>
        </p:txBody>
      </p:sp>
      <p:pic>
        <p:nvPicPr>
          <p:cNvPr id="8" name="Picture 4" descr="P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316" y="288759"/>
            <a:ext cx="8081684" cy="649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4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for Question 3</a:t>
            </a:r>
            <a:endParaRPr lang="en-US" dirty="0"/>
          </a:p>
        </p:txBody>
      </p:sp>
      <p:pic>
        <p:nvPicPr>
          <p:cNvPr id="6" name="Picture 4" descr="p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906" y="288758"/>
            <a:ext cx="8037094" cy="640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538603" cy="393192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Methods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Student’s t-test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Linear regression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Results</a:t>
            </a:r>
            <a:endParaRPr lang="en-US" dirty="0" smtClean="0"/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B</a:t>
            </a:r>
            <a:r>
              <a:rPr lang="en-US" sz="1600" dirty="0" smtClean="0">
                <a:solidFill>
                  <a:schemeClr val="bg1"/>
                </a:solidFill>
              </a:rPr>
              <a:t>ar plots of monthly and yearly violation count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Interpretation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for Question 3</a:t>
            </a:r>
            <a:endParaRPr lang="en-US" dirty="0"/>
          </a:p>
        </p:txBody>
      </p:sp>
      <p:pic>
        <p:nvPicPr>
          <p:cNvPr id="7" name="Picture 4" descr="p1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335" y="288758"/>
            <a:ext cx="8016665" cy="644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538603" cy="3931920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Methods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Student’s t-test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Linear regression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Results</a:t>
            </a:r>
            <a:endParaRPr lang="en-US" dirty="0" smtClean="0"/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B</a:t>
            </a:r>
            <a:r>
              <a:rPr lang="en-US" sz="1600" dirty="0" smtClean="0">
                <a:solidFill>
                  <a:schemeClr val="bg1"/>
                </a:solidFill>
              </a:rPr>
              <a:t>ar plots of monthly and yearly violation count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Interpretation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5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988</TotalTime>
  <Words>295</Words>
  <Application>Microsoft Macintosh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Analysis on Traffic Violation Data</vt:lpstr>
      <vt:lpstr>Background &amp; Motivation</vt:lpstr>
      <vt:lpstr>Our Dataset</vt:lpstr>
      <vt:lpstr>Questions</vt:lpstr>
      <vt:lpstr>Analysis for Question 1</vt:lpstr>
      <vt:lpstr>Analysis for Question 2</vt:lpstr>
      <vt:lpstr>Analysis for Question 3</vt:lpstr>
      <vt:lpstr>Analysis for Question 3</vt:lpstr>
      <vt:lpstr>Analysis for Question 3</vt:lpstr>
      <vt:lpstr>Analysis for Question 3</vt:lpstr>
      <vt:lpstr>Analysis for Question 3</vt:lpstr>
      <vt:lpstr>Conclusion</vt:lpstr>
      <vt:lpstr>Future Directions</vt:lpstr>
      <vt:lpstr>Thank you for your time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Traffic Violation Data</dc:title>
  <dc:creator>#LIU SIYUAN#</dc:creator>
  <cp:lastModifiedBy>#LIU SIYUAN#</cp:lastModifiedBy>
  <cp:revision>17</cp:revision>
  <dcterms:created xsi:type="dcterms:W3CDTF">2015-07-16T06:46:36Z</dcterms:created>
  <dcterms:modified xsi:type="dcterms:W3CDTF">2015-07-17T00:22:38Z</dcterms:modified>
</cp:coreProperties>
</file>