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0FCCC5-A98F-4C95-92A6-BD8FCBB83C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Design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5D522B-0E68-44BF-841E-30DDFE5B80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4/1/2021 1:57:33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ECD9C76-0D53-4E3E-B926-9F7B7260A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2021-04-01T20:57:34Z</dcterms:created>
  <dcterms:modified xsi:type="dcterms:W3CDTF">2021-04-01T20:57:34Z</dcterms:modified>
</cp:coreProperties>
</file>