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8CF75-C2FC-4CE4-B452-F11C2F3CA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0B33A-2688-43F3-B3F0-640D79886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4E833-2166-4A55-91FA-218116E2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386E-A22A-498D-ACA3-656AFD3A9E3A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5652B-980A-48DE-8F3E-E043BE9A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DA15D-38FA-45F4-82C5-244AD1D6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DC2A-DE9B-4333-9B54-A595B24E7C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861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D9CD-5B12-4C49-B3ED-314EE3B4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39DB5-57AF-4F9A-856C-262759C12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AE4F1-94F3-42BC-AD6B-280D0472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386E-A22A-498D-ACA3-656AFD3A9E3A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CE1FB-3C25-451D-9035-575AA718C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7517-172E-460E-9CDA-2901211B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DC2A-DE9B-4333-9B54-A595B24E7C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875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B322C4-7763-44FF-A660-25457A241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113DA-1DE1-4485-AF13-5B2CD8E51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1E282-CD5F-418D-B7D6-73CB4139F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386E-A22A-498D-ACA3-656AFD3A9E3A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8F281-5986-4AF4-BB11-2501F282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B3860-D4A3-4BBD-8084-488E6686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DC2A-DE9B-4333-9B54-A595B24E7C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479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B07F-59F9-4FC9-81C0-CE1AAD874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5EFBE-E73A-4B69-8567-F864C9794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492"/>
            <a:ext cx="10515600" cy="49854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8E07E-F4CC-4131-9EFE-EC74946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386E-A22A-498D-ACA3-656AFD3A9E3A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0E6C7-82AA-45A7-9479-9F488F060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0699D-8392-4B84-AB3A-BC422A4C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DC2A-DE9B-4333-9B54-A595B24E7C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573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0B17-99D5-4175-89C5-4A4ACBCF1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4447C-4382-42B4-98A2-40EF6E3B3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7F673-72FB-470D-814C-927974146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386E-A22A-498D-ACA3-656AFD3A9E3A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99FA6-55AF-4C57-96B7-051870F3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06210-F1E5-4221-B5F6-00EBF45C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DC2A-DE9B-4333-9B54-A595B24E7C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779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FC664-487A-4A70-B46E-EB089C86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D28A0-426F-446D-9EF7-21025A167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25E0E-22C7-4C50-B1E2-E55D75C24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36464-D97D-4521-9B63-036FEF9EC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386E-A22A-498D-ACA3-656AFD3A9E3A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F7925-E947-4C4E-B53F-2BBC14F0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2781B-D73B-4BE5-99B5-9BE50BD9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DC2A-DE9B-4333-9B54-A595B24E7C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285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2C40A-1A9E-4C03-962E-4352531D5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1FFD1-E770-488C-913A-817613001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B8DF4-FD09-4665-AAB1-E7F8C85B9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DB36B6-321E-4089-9B1D-746055B66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2D31C-A998-4505-A94F-06751C932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EA214D-E04E-4BD1-8F20-C3CFDCF3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386E-A22A-498D-ACA3-656AFD3A9E3A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94A67-00CB-4587-9423-80689078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97082-8BAB-4A30-B61A-0E956B938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DC2A-DE9B-4333-9B54-A595B24E7C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758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B467-2EE4-462A-8043-AF60A7D0B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FA6204-B265-42E9-BA33-04B24A231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386E-A22A-498D-ACA3-656AFD3A9E3A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1814F-9234-4C0A-8E31-D1AE2BB7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B9AB5-C539-4F36-9D12-2CEA80FC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DC2A-DE9B-4333-9B54-A595B24E7C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85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1FEC02-C5CD-449E-8667-01219368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386E-A22A-498D-ACA3-656AFD3A9E3A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9D3241-2CF1-478C-A392-D892DFD4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E0FDB-6307-4141-A127-B382F7DF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DC2A-DE9B-4333-9B54-A595B24E7C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735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327B1-09E2-4E8D-90E2-0B5309E9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EBDDA-E1D2-4C53-8CEA-9B93BB343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107A8-5597-442D-9467-C7AB6D95C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660C0-B8E6-4542-9A2B-4311867D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386E-A22A-498D-ACA3-656AFD3A9E3A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00ADB-3F33-4032-A965-657FAF26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A0A56-C2A1-4558-ACE2-1EFBAB377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DC2A-DE9B-4333-9B54-A595B24E7C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235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A620C-D64F-4B66-8B58-BF40048AD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2A385B-4791-4E41-A615-E046942A8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0033E-EAC5-44B6-98F7-8AF5A8943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83297-63AE-4B35-885B-21E12791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386E-A22A-498D-ACA3-656AFD3A9E3A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2C2CF-FE35-4A7F-873A-E97136F11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0967D-63BA-4F40-B1A1-A9AC7DB8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DC2A-DE9B-4333-9B54-A595B24E7C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9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A9C9EB-2A9B-4353-B518-C3F4E816C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53011-F866-4B26-AAAC-D835461C1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6146B-048B-412C-89CC-8874A0984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5386E-A22A-498D-ACA3-656AFD3A9E3A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B8012-9236-404E-B5C2-AAF84D2F2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D323F-1C65-4348-AB73-24BDAB4FE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1DC2A-DE9B-4333-9B54-A595B24E7C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191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490B8-9F1F-49BC-9DB9-4F3574817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Update</a:t>
            </a:r>
            <a:br>
              <a:rPr lang="en-SG" dirty="0"/>
            </a:br>
            <a:r>
              <a:rPr lang="en-SG" sz="3200" dirty="0"/>
              <a:t>Team: </a:t>
            </a:r>
            <a:r>
              <a:rPr lang="en-SG" sz="3200" dirty="0" err="1"/>
              <a:t>Eugin</a:t>
            </a:r>
            <a:r>
              <a:rPr lang="en-SG" sz="3200" dirty="0"/>
              <a:t> and Seng Tian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F69D4-5210-4CD1-B5E4-8D081B7FD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r>
              <a:rPr lang="en-SG" dirty="0"/>
              <a:t>20</a:t>
            </a:r>
            <a:r>
              <a:rPr lang="en-SG" baseline="30000" dirty="0"/>
              <a:t>th</a:t>
            </a:r>
            <a:r>
              <a:rPr lang="en-SG" dirty="0"/>
              <a:t> March 2020</a:t>
            </a:r>
          </a:p>
        </p:txBody>
      </p:sp>
    </p:spTree>
    <p:extLst>
      <p:ext uri="{BB962C8B-B14F-4D97-AF65-F5344CB8AC3E}">
        <p14:creationId xmlns:p14="http://schemas.microsoft.com/office/powerpoint/2010/main" val="9162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66DFC-4696-4AF8-BA47-EFE6FC67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697"/>
          </a:xfrm>
        </p:spPr>
        <p:txBody>
          <a:bodyPr/>
          <a:lstStyle/>
          <a:p>
            <a:r>
              <a:rPr lang="en-SG" dirty="0"/>
              <a:t>Architecture 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D7B38A8-4A55-4F62-94BF-DBA75A89C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3" y="1750979"/>
            <a:ext cx="2772631" cy="998147"/>
          </a:xfrm>
          <a:prstGeom prst="rect">
            <a:avLst/>
          </a:prstGeom>
        </p:spPr>
      </p:pic>
      <p:pic>
        <p:nvPicPr>
          <p:cNvPr id="7" name="Picture 6" descr="A picture containing cup&#10;&#10;Description automatically generated">
            <a:extLst>
              <a:ext uri="{FF2B5EF4-FFF2-40B4-BE49-F238E27FC236}">
                <a16:creationId xmlns:a16="http://schemas.microsoft.com/office/drawing/2014/main" id="{F10C79C4-E921-43E9-8089-7F3A97FC6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612" y="3058394"/>
            <a:ext cx="2085975" cy="1166813"/>
          </a:xfrm>
          <a:prstGeom prst="rect">
            <a:avLst/>
          </a:prstGeom>
        </p:spPr>
      </p:pic>
      <p:pic>
        <p:nvPicPr>
          <p:cNvPr id="11" name="Picture 10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6C399CB8-FC86-464E-A358-721169660B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25" y="1349941"/>
            <a:ext cx="2543175" cy="1800225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B6C79A8-60B2-4919-91ED-FBA746423DA6}"/>
              </a:ext>
            </a:extLst>
          </p:cNvPr>
          <p:cNvCxnSpPr>
            <a:cxnSpLocks/>
          </p:cNvCxnSpPr>
          <p:nvPr/>
        </p:nvCxnSpPr>
        <p:spPr>
          <a:xfrm>
            <a:off x="2727438" y="2926080"/>
            <a:ext cx="2547947" cy="942535"/>
          </a:xfrm>
          <a:prstGeom prst="bentConnector3">
            <a:avLst>
              <a:gd name="adj1" fmla="val -2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9E65487-6E5E-4CE4-B6D5-5F9BF72F13B1}"/>
              </a:ext>
            </a:extLst>
          </p:cNvPr>
          <p:cNvSpPr txBox="1"/>
          <p:nvPr/>
        </p:nvSpPr>
        <p:spPr>
          <a:xfrm>
            <a:off x="3778185" y="345551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URL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7B793022-AC4F-4EB4-A7F2-DFCEF26E58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529" y="4992803"/>
            <a:ext cx="1216612" cy="121661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A46C3FC-13F9-4107-ABEE-2E8837460E75}"/>
              </a:ext>
            </a:extLst>
          </p:cNvPr>
          <p:cNvSpPr txBox="1"/>
          <p:nvPr/>
        </p:nvSpPr>
        <p:spPr>
          <a:xfrm>
            <a:off x="6317415" y="4193507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b="1" dirty="0"/>
              <a:t>+</a:t>
            </a:r>
            <a:endParaRPr lang="en-SG" b="1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CFE686F-323A-4AFD-91CE-ABBD3E94D337}"/>
              </a:ext>
            </a:extLst>
          </p:cNvPr>
          <p:cNvCxnSpPr>
            <a:cxnSpLocks/>
          </p:cNvCxnSpPr>
          <p:nvPr/>
        </p:nvCxnSpPr>
        <p:spPr>
          <a:xfrm flipV="1">
            <a:off x="7739587" y="2749126"/>
            <a:ext cx="1502887" cy="14760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7BE6C53-7D8F-46FD-9650-0C8DB9969917}"/>
              </a:ext>
            </a:extLst>
          </p:cNvPr>
          <p:cNvSpPr txBox="1"/>
          <p:nvPr/>
        </p:nvSpPr>
        <p:spPr>
          <a:xfrm>
            <a:off x="8513141" y="3406276"/>
            <a:ext cx="908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content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081EE12-A3EA-44C8-8900-57A48492C2FD}"/>
              </a:ext>
            </a:extLst>
          </p:cNvPr>
          <p:cNvCxnSpPr/>
          <p:nvPr/>
        </p:nvCxnSpPr>
        <p:spPr>
          <a:xfrm rot="10800000">
            <a:off x="2222695" y="2926081"/>
            <a:ext cx="3052690" cy="1299127"/>
          </a:xfrm>
          <a:prstGeom prst="bentConnector3">
            <a:avLst>
              <a:gd name="adj1" fmla="val 997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0D00E24-0EF5-4B5F-8F0A-F864C6D797BA}"/>
              </a:ext>
            </a:extLst>
          </p:cNvPr>
          <p:cNvSpPr txBox="1"/>
          <p:nvPr/>
        </p:nvSpPr>
        <p:spPr>
          <a:xfrm>
            <a:off x="2608222" y="4242123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Filename, indices</a:t>
            </a:r>
          </a:p>
        </p:txBody>
      </p:sp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58E2D9D0-4CCB-4040-962A-788A53B5B2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62" y="4978563"/>
            <a:ext cx="1216612" cy="1216612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ADDB6F4-3B18-443D-AC90-ECF39F4C0C79}"/>
              </a:ext>
            </a:extLst>
          </p:cNvPr>
          <p:cNvCxnSpPr>
            <a:cxnSpLocks/>
          </p:cNvCxnSpPr>
          <p:nvPr/>
        </p:nvCxnSpPr>
        <p:spPr>
          <a:xfrm flipH="1">
            <a:off x="5398446" y="5613010"/>
            <a:ext cx="5103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A947E38-ED80-422B-9F3C-701225CC8832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13639" y="3283445"/>
            <a:ext cx="2686929" cy="1972200"/>
          </a:xfrm>
          <a:prstGeom prst="bentConnector3">
            <a:avLst>
              <a:gd name="adj1" fmla="val -2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EFF7A55-1310-46A9-9DE7-02FC7AD567D8}"/>
              </a:ext>
            </a:extLst>
          </p:cNvPr>
          <p:cNvSpPr txBox="1"/>
          <p:nvPr/>
        </p:nvSpPr>
        <p:spPr>
          <a:xfrm>
            <a:off x="3170065" y="526059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File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58C273-9D6C-4E9E-93D3-44BF2F8DE8BA}"/>
              </a:ext>
            </a:extLst>
          </p:cNvPr>
          <p:cNvSpPr txBox="1"/>
          <p:nvPr/>
        </p:nvSpPr>
        <p:spPr>
          <a:xfrm>
            <a:off x="1852758" y="1444098"/>
            <a:ext cx="1658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/>
              <a:t>User Interface</a:t>
            </a:r>
            <a:endParaRPr lang="en-SG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E56F8A-1ACE-4557-96DA-3F72EA569EB0}"/>
              </a:ext>
            </a:extLst>
          </p:cNvPr>
          <p:cNvSpPr txBox="1"/>
          <p:nvPr/>
        </p:nvSpPr>
        <p:spPr>
          <a:xfrm>
            <a:off x="5720508" y="2609007"/>
            <a:ext cx="2019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/>
              <a:t>Server Processing</a:t>
            </a:r>
            <a:endParaRPr lang="en-SG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FF2607-4B6E-41E6-9E2B-3BE59E38F87A}"/>
              </a:ext>
            </a:extLst>
          </p:cNvPr>
          <p:cNvSpPr txBox="1"/>
          <p:nvPr/>
        </p:nvSpPr>
        <p:spPr>
          <a:xfrm>
            <a:off x="5779447" y="6192750"/>
            <a:ext cx="1566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/>
              <a:t>Hugging Face</a:t>
            </a:r>
            <a:endParaRPr lang="en-SG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66D55F-B69D-4D4F-B9C1-F06A6A41FEC3}"/>
              </a:ext>
            </a:extLst>
          </p:cNvPr>
          <p:cNvSpPr txBox="1"/>
          <p:nvPr/>
        </p:nvSpPr>
        <p:spPr>
          <a:xfrm>
            <a:off x="9197642" y="1009767"/>
            <a:ext cx="17691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/>
              <a:t>News Websites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795634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20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Update Team: Eugin and Seng Tian</vt:lpstr>
      <vt:lpstr>Architecture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Team: Eugin and Seng Tian</dc:title>
  <dc:creator>ST Koay</dc:creator>
  <cp:lastModifiedBy>ST Koay</cp:lastModifiedBy>
  <cp:revision>5</cp:revision>
  <dcterms:created xsi:type="dcterms:W3CDTF">2020-03-17T06:53:48Z</dcterms:created>
  <dcterms:modified xsi:type="dcterms:W3CDTF">2020-03-17T07:15:29Z</dcterms:modified>
</cp:coreProperties>
</file>