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8CF75-C2FC-4CE4-B452-F11C2F3CA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0B33A-2688-43F3-B3F0-640D79886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4E833-2166-4A55-91FA-218116E2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386E-A22A-498D-ACA3-656AFD3A9E3A}" type="datetimeFigureOut">
              <a:rPr lang="en-SG" smtClean="0"/>
              <a:t>26/3/2020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5652B-980A-48DE-8F3E-E043BE9A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DA15D-38FA-45F4-82C5-244AD1D6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861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D9CD-5B12-4C49-B3ED-314EE3B4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39DB5-57AF-4F9A-856C-262759C12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AE4F1-94F3-42BC-AD6B-280D0472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386E-A22A-498D-ACA3-656AFD3A9E3A}" type="datetimeFigureOut">
              <a:rPr lang="en-SG" smtClean="0"/>
              <a:t>26/3/2020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CE1FB-3C25-451D-9035-575AA718C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7517-172E-460E-9CDA-2901211B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875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322C4-7763-44FF-A660-25457A241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113DA-1DE1-4485-AF13-5B2CD8E51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1E282-CD5F-418D-B7D6-73CB4139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386E-A22A-498D-ACA3-656AFD3A9E3A}" type="datetimeFigureOut">
              <a:rPr lang="en-SG" smtClean="0"/>
              <a:t>26/3/2020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8F281-5986-4AF4-BB11-2501F282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B3860-D4A3-4BBD-8084-488E6686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479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B07F-59F9-4FC9-81C0-CE1AAD874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5EFBE-E73A-4B69-8567-F864C9794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2"/>
            <a:ext cx="10515600" cy="49854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8E07E-F4CC-4131-9EFE-EC74946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386E-A22A-498D-ACA3-656AFD3A9E3A}" type="datetimeFigureOut">
              <a:rPr lang="en-SG" smtClean="0"/>
              <a:t>26/3/2020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0E6C7-82AA-45A7-9479-9F488F06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0699D-8392-4B84-AB3A-BC422A4C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573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0B17-99D5-4175-89C5-4A4ACBCF1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4447C-4382-42B4-98A2-40EF6E3B3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7F673-72FB-470D-814C-927974146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386E-A22A-498D-ACA3-656AFD3A9E3A}" type="datetimeFigureOut">
              <a:rPr lang="en-SG" smtClean="0"/>
              <a:t>26/3/2020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99FA6-55AF-4C57-96B7-051870F3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06210-F1E5-4221-B5F6-00EBF45C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779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FC664-487A-4A70-B46E-EB089C86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D28A0-426F-446D-9EF7-21025A167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25E0E-22C7-4C50-B1E2-E55D75C24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36464-D97D-4521-9B63-036FEF9E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386E-A22A-498D-ACA3-656AFD3A9E3A}" type="datetimeFigureOut">
              <a:rPr lang="en-SG" smtClean="0"/>
              <a:t>26/3/2020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F7925-E947-4C4E-B53F-2BBC14F0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2781B-D73B-4BE5-99B5-9BE50BD9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285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2C40A-1A9E-4C03-962E-4352531D5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1FFD1-E770-488C-913A-817613001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B8DF4-FD09-4665-AAB1-E7F8C85B9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DB36B6-321E-4089-9B1D-746055B66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2D31C-A998-4505-A94F-06751C932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EA214D-E04E-4BD1-8F20-C3CFDCF3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386E-A22A-498D-ACA3-656AFD3A9E3A}" type="datetimeFigureOut">
              <a:rPr lang="en-SG" smtClean="0"/>
              <a:t>26/3/2020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94A67-00CB-4587-9423-80689078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97082-8BAB-4A30-B61A-0E956B938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758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B467-2EE4-462A-8043-AF60A7D0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A6204-B265-42E9-BA33-04B24A231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386E-A22A-498D-ACA3-656AFD3A9E3A}" type="datetimeFigureOut">
              <a:rPr lang="en-SG" smtClean="0"/>
              <a:t>26/3/2020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1814F-9234-4C0A-8E31-D1AE2BB7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B9AB5-C539-4F36-9D12-2CEA80FC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85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1FEC02-C5CD-449E-8667-01219368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386E-A22A-498D-ACA3-656AFD3A9E3A}" type="datetimeFigureOut">
              <a:rPr lang="en-SG" smtClean="0"/>
              <a:t>26/3/2020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9D3241-2CF1-478C-A392-D892DFD4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E0FDB-6307-4141-A127-B382F7DF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735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27B1-09E2-4E8D-90E2-0B5309E9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BDDA-E1D2-4C53-8CEA-9B93BB343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107A8-5597-442D-9467-C7AB6D95C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660C0-B8E6-4542-9A2B-4311867D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386E-A22A-498D-ACA3-656AFD3A9E3A}" type="datetimeFigureOut">
              <a:rPr lang="en-SG" smtClean="0"/>
              <a:t>26/3/2020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00ADB-3F33-4032-A965-657FAF26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A0A56-C2A1-4558-ACE2-1EFBAB37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235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A620C-D64F-4B66-8B58-BF40048A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2A385B-4791-4E41-A615-E046942A8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0033E-EAC5-44B6-98F7-8AF5A8943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83297-63AE-4B35-885B-21E12791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386E-A22A-498D-ACA3-656AFD3A9E3A}" type="datetimeFigureOut">
              <a:rPr lang="en-SG" smtClean="0"/>
              <a:t>26/3/2020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2C2CF-FE35-4A7F-873A-E97136F1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0967D-63BA-4F40-B1A1-A9AC7DB8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9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A9C9EB-2A9B-4353-B518-C3F4E816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53011-F866-4B26-AAAC-D835461C1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6146B-048B-412C-89CC-8874A0984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5386E-A22A-498D-ACA3-656AFD3A9E3A}" type="datetimeFigureOut">
              <a:rPr lang="en-SG" smtClean="0"/>
              <a:t>26/3/2020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B8012-9236-404E-B5C2-AAF84D2F2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D323F-1C65-4348-AB73-24BDAB4FE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1DC2A-DE9B-4333-9B54-A595B24E7C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191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490B8-9F1F-49BC-9DB9-4F3574817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Update</a:t>
            </a:r>
            <a:br>
              <a:rPr lang="en-SG" dirty="0"/>
            </a:br>
            <a:r>
              <a:rPr lang="en-SG" sz="3200" dirty="0"/>
              <a:t>Team: </a:t>
            </a:r>
            <a:r>
              <a:rPr lang="en-SG" sz="3200" dirty="0" err="1"/>
              <a:t>Eugin</a:t>
            </a:r>
            <a:r>
              <a:rPr lang="en-SG" sz="3200" dirty="0"/>
              <a:t> and Seng Tian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F69D4-5210-4CD1-B5E4-8D081B7FD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en-SG" dirty="0"/>
              <a:t>27</a:t>
            </a:r>
            <a:r>
              <a:rPr lang="en-SG" baseline="30000" dirty="0"/>
              <a:t>th</a:t>
            </a:r>
            <a:r>
              <a:rPr lang="en-SG" dirty="0"/>
              <a:t> March 2020</a:t>
            </a:r>
          </a:p>
        </p:txBody>
      </p:sp>
    </p:spTree>
    <p:extLst>
      <p:ext uri="{BB962C8B-B14F-4D97-AF65-F5344CB8AC3E}">
        <p14:creationId xmlns:p14="http://schemas.microsoft.com/office/powerpoint/2010/main" val="9162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Things we have done 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SG" dirty="0"/>
              <a:t>Refine our code to make things smooth, we work on each others feedback and inputs</a:t>
            </a:r>
          </a:p>
          <a:p>
            <a:pPr marL="514350" indent="-514350">
              <a:buAutoNum type="arabicParenR"/>
            </a:pPr>
            <a:r>
              <a:rPr lang="en-SG" dirty="0"/>
              <a:t>Research on evaluation methods, BLEU and ROUGE</a:t>
            </a:r>
          </a:p>
          <a:p>
            <a:pPr marL="514350" indent="-514350">
              <a:buAutoNum type="arabicParenR"/>
            </a:pPr>
            <a:r>
              <a:rPr lang="en-SG" dirty="0"/>
              <a:t>Research on fine tuning the BERT model but found it challenging,</a:t>
            </a:r>
            <a:br>
              <a:rPr lang="en-SG" dirty="0"/>
            </a:br>
            <a:r>
              <a:rPr lang="en-SG" dirty="0"/>
              <a:t>most online resources don’t discuss much. “mostly plug and play”</a:t>
            </a:r>
          </a:p>
          <a:p>
            <a:pPr marL="514350" indent="-514350">
              <a:buAutoNum type="arabicParenR"/>
            </a:pPr>
            <a:r>
              <a:rPr lang="en-SG" dirty="0"/>
              <a:t>Calculating ROUGE score and evaluations</a:t>
            </a:r>
            <a:br>
              <a:rPr lang="en-SG" dirty="0"/>
            </a:b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2432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548" y="179748"/>
            <a:ext cx="10515600" cy="826366"/>
          </a:xfrm>
        </p:spPr>
        <p:txBody>
          <a:bodyPr/>
          <a:lstStyle/>
          <a:p>
            <a:r>
              <a:rPr lang="en-SG" dirty="0"/>
              <a:t>Why we ROUGE instead of BLEU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Aim: to compare against BERT generated summary against user summary</a:t>
            </a:r>
          </a:p>
          <a:p>
            <a:r>
              <a:rPr lang="en-SG" dirty="0"/>
              <a:t>Generally they work the same using n-grams, and a variation of recall and precision</a:t>
            </a:r>
          </a:p>
          <a:p>
            <a:r>
              <a:rPr lang="en-SG" dirty="0"/>
              <a:t>ROUGE provide us the recall, precision and the F-score which give us insight on whether the BERT summary is too vague or too rich.</a:t>
            </a:r>
          </a:p>
          <a:p>
            <a:r>
              <a:rPr lang="en-SG" dirty="0"/>
              <a:t>F-score give a good aggregation of the results</a:t>
            </a:r>
          </a:p>
          <a:p>
            <a:r>
              <a:rPr lang="en-SG" dirty="0"/>
              <a:t>BLEU doesn’t seem to work very well when there are differences in the summary corpus length, brevity penalty</a:t>
            </a:r>
          </a:p>
        </p:txBody>
      </p:sp>
    </p:spTree>
    <p:extLst>
      <p:ext uri="{BB962C8B-B14F-4D97-AF65-F5344CB8AC3E}">
        <p14:creationId xmlns:p14="http://schemas.microsoft.com/office/powerpoint/2010/main" val="260900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411" y="141322"/>
            <a:ext cx="10515600" cy="826366"/>
          </a:xfrm>
        </p:spPr>
        <p:txBody>
          <a:bodyPr/>
          <a:lstStyle/>
          <a:p>
            <a:r>
              <a:rPr lang="en-SG" dirty="0"/>
              <a:t>ROUGE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662" y="846194"/>
            <a:ext cx="10428743" cy="3879272"/>
          </a:xfrm>
        </p:spPr>
        <p:txBody>
          <a:bodyPr>
            <a:normAutofit lnSpcReduction="10000"/>
          </a:bodyPr>
          <a:lstStyle/>
          <a:p>
            <a:r>
              <a:rPr lang="en-SG" dirty="0"/>
              <a:t>In this example, </a:t>
            </a:r>
          </a:p>
          <a:p>
            <a:r>
              <a:rPr lang="en-SG" dirty="0"/>
              <a:t>BERT model highlighted : sentences 0, 1</a:t>
            </a:r>
          </a:p>
          <a:p>
            <a:r>
              <a:rPr lang="en-SG" dirty="0"/>
              <a:t>USER highlighted: 0, 1, 2, 6</a:t>
            </a:r>
          </a:p>
          <a:p>
            <a:r>
              <a:rPr lang="en-SG" dirty="0"/>
              <a:t>We are able to gauge the correctness of the model which is 65% (relative comparison)</a:t>
            </a:r>
          </a:p>
          <a:p>
            <a:r>
              <a:rPr lang="en-SG" dirty="0"/>
              <a:t>We know that the error is because of recall:</a:t>
            </a:r>
            <a:br>
              <a:rPr lang="en-SG" dirty="0"/>
            </a:br>
            <a:r>
              <a:rPr lang="en-SG" dirty="0"/>
              <a:t>1) thus, we can increase pre-training corpus for this project </a:t>
            </a:r>
            <a:br>
              <a:rPr lang="en-SG" dirty="0"/>
            </a:br>
            <a:r>
              <a:rPr lang="en-SG" dirty="0"/>
              <a:t>2) we can tweak the parameters to increase length of summary output</a:t>
            </a:r>
          </a:p>
          <a:p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751" y="4207519"/>
            <a:ext cx="9045008" cy="2378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4143" y="4992212"/>
            <a:ext cx="2340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BLEU: we only get one number.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57388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Things for 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3600" dirty="0"/>
              <a:t>Wrapping up </a:t>
            </a:r>
            <a:r>
              <a:rPr lang="en-SG" sz="3600" dirty="0">
                <a:sym typeface="Wingdings" pitchFamily="2" charset="2"/>
              </a:rPr>
              <a:t></a:t>
            </a:r>
            <a:endParaRPr lang="en-SG" sz="3600" dirty="0"/>
          </a:p>
          <a:p>
            <a:r>
              <a:rPr lang="en-SG" sz="3600" dirty="0"/>
              <a:t>Documentation</a:t>
            </a:r>
          </a:p>
          <a:p>
            <a:r>
              <a:rPr lang="en-SG" sz="3600" dirty="0"/>
              <a:t>Deployment: cleaning up error messages</a:t>
            </a:r>
          </a:p>
          <a:p>
            <a:r>
              <a:rPr lang="en-SG" sz="3600" dirty="0"/>
              <a:t>Prepping for the internal presentation </a:t>
            </a:r>
          </a:p>
          <a:p>
            <a:endParaRPr lang="en-SG" sz="3600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1916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210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Update Team: Eugin and Seng Tian</vt:lpstr>
      <vt:lpstr>Things we have done this week</vt:lpstr>
      <vt:lpstr>Why we ROUGE instead of BLEU</vt:lpstr>
      <vt:lpstr>ROUGE example</vt:lpstr>
      <vt:lpstr>Things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Team: Eugin and Seng Tian</dc:title>
  <dc:creator>ST Koay</dc:creator>
  <cp:lastModifiedBy>ST Koay</cp:lastModifiedBy>
  <cp:revision>30</cp:revision>
  <dcterms:created xsi:type="dcterms:W3CDTF">2020-03-17T06:53:48Z</dcterms:created>
  <dcterms:modified xsi:type="dcterms:W3CDTF">2020-03-26T11:23:03Z</dcterms:modified>
</cp:coreProperties>
</file>