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3438-F03C-4E86-AB49-7C1DE9B70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116EF-71E7-448F-8113-DB44851AF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996B1-647F-4DA6-B695-876C73BE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D2C2-77BF-470B-AA34-66EBF2592F3A}" type="datetimeFigureOut">
              <a:rPr lang="en-MY" smtClean="0"/>
              <a:t>21/4/2021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1FEAA-BF28-4588-8E57-4A190BE8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F66E5-191C-4F99-BC3F-0E010D9C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1BB3-B11F-44A7-8108-D89D7A83B9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0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CE73-0579-4BD5-A472-9D92DE49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9034D-ACF0-4225-9208-6C7FDE7C3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9039B-0031-41D2-9390-12BDF891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D2C2-77BF-470B-AA34-66EBF2592F3A}" type="datetimeFigureOut">
              <a:rPr lang="en-MY" smtClean="0"/>
              <a:t>21/4/2021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FCE11-9B8F-4A54-80EE-803AF50B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661D-F83F-460A-9B75-964683FB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1BB3-B11F-44A7-8108-D89D7A83B9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252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A21DE-88D2-46D3-90D3-F1D9BDCBB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B745C-7633-491C-8A28-1E9B74BD4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7CD5D-7FF4-47EF-B6EA-97C4741D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D2C2-77BF-470B-AA34-66EBF2592F3A}" type="datetimeFigureOut">
              <a:rPr lang="en-MY" smtClean="0"/>
              <a:t>21/4/2021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BE849-3971-4727-B9E7-6F3E5C22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D386E-CCBF-4F22-B89E-1A9D1990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1BB3-B11F-44A7-8108-D89D7A83B9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261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3766-AB49-4CFA-9A98-C9676B12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F0DF7-47ED-4DBE-A3FA-D770D8195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FDDB5-DE77-44A5-8EF5-51BA8470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D2C2-77BF-470B-AA34-66EBF2592F3A}" type="datetimeFigureOut">
              <a:rPr lang="en-MY" smtClean="0"/>
              <a:t>21/4/2021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38E13-8924-4566-8366-77444478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CD7C-B88F-4AF9-A4FD-A522FC44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1BB3-B11F-44A7-8108-D89D7A83B9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44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937C-C5AA-48E7-8040-953857B7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77D7B-B006-4223-8BAD-C86E8EB1F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15CA6-6BB7-4AD0-BA43-E69C79F8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D2C2-77BF-470B-AA34-66EBF2592F3A}" type="datetimeFigureOut">
              <a:rPr lang="en-MY" smtClean="0"/>
              <a:t>21/4/2021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BEBC6-8F66-44D6-8B7E-37EB80B3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ECE4C-04D6-4E08-B383-352BD1DA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1BB3-B11F-44A7-8108-D89D7A83B9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739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23DF-5956-402A-A782-03CF0A48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7960-5B70-4A80-A468-3AABFAAF8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89313-BADD-41EB-9F74-37A29EEE9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CB7EF-7F28-4B72-98CC-5FECD32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D2C2-77BF-470B-AA34-66EBF2592F3A}" type="datetimeFigureOut">
              <a:rPr lang="en-MY" smtClean="0"/>
              <a:t>21/4/2021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0AA98-2E45-41D6-9398-4B97D722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CF05F-7367-4283-9BC7-B95DF0C3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1BB3-B11F-44A7-8108-D89D7A83B9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917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DB62-5358-4ABD-95FC-8BB146C4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E5FED-3029-45D5-841A-B708094AD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D3F4C-C6AD-4DCD-AEC9-5ED0114D4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5B180-4272-4B7D-869E-42614ADB0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3FBB4-0AEA-4B12-974A-A8E980353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E646E-2500-41A7-8763-839F63B8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D2C2-77BF-470B-AA34-66EBF2592F3A}" type="datetimeFigureOut">
              <a:rPr lang="en-MY" smtClean="0"/>
              <a:t>21/4/2021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364BF-8961-42D4-B474-C2970C79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C3A866-7251-4ADC-919B-F32FF8F5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1BB3-B11F-44A7-8108-D89D7A83B9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166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8638-A727-4A5B-B83A-B1228ED4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C5342-3AF4-4449-B33E-4FA08B97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D2C2-77BF-470B-AA34-66EBF2592F3A}" type="datetimeFigureOut">
              <a:rPr lang="en-MY" smtClean="0"/>
              <a:t>21/4/2021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9C1C6-0F49-443C-BAD5-F84E1206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5D7E6-BB18-4C2E-A4FE-DB46BFA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1BB3-B11F-44A7-8108-D89D7A83B9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039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DBAB7-1605-471C-B7E8-4CE14521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D2C2-77BF-470B-AA34-66EBF2592F3A}" type="datetimeFigureOut">
              <a:rPr lang="en-MY" smtClean="0"/>
              <a:t>21/4/2021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A11CA-6E7E-4A8B-99C4-5B55AF17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44860-3105-41C0-9211-25F624B1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1BB3-B11F-44A7-8108-D89D7A83B9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421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2D07-5637-4E8A-8720-34B126E0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BE861-237E-4A6B-AE15-FCDD2C65C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5680F-1949-4476-A8CF-65D630D82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60EBB-5A5F-4E84-BFF3-FB9D0311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D2C2-77BF-470B-AA34-66EBF2592F3A}" type="datetimeFigureOut">
              <a:rPr lang="en-MY" smtClean="0"/>
              <a:t>21/4/2021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00D13-412C-4A2E-B05C-8C224482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472AC-65E5-49D2-BF1E-17ADD652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1BB3-B11F-44A7-8108-D89D7A83B9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5810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F54D-C181-4CAC-A56C-2FA6C0C1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D2C4E-7373-4CC0-B152-89922196A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0309E-2997-420D-8692-54C496936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B0FB-5A0C-40BE-8AA2-CA9B781F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D2C2-77BF-470B-AA34-66EBF2592F3A}" type="datetimeFigureOut">
              <a:rPr lang="en-MY" smtClean="0"/>
              <a:t>21/4/2021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BCC7D-4322-4463-B3C5-B043009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6CCFC-8634-4250-81D8-4F302A2D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1BB3-B11F-44A7-8108-D89D7A83B9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379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54B0B-9582-42F4-AF1D-EF8F9692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1D74F-F044-4C9A-A6AB-B2B5FBA36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7598A-8A47-4798-A933-1876971FD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AD2C2-77BF-470B-AA34-66EBF2592F3A}" type="datetimeFigureOut">
              <a:rPr lang="en-MY" smtClean="0"/>
              <a:t>21/4/2021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02B89-4E21-47E2-8FAB-DA0456526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EE8D3-97BB-430D-B0BD-52E62C933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01BB3-B11F-44A7-8108-D89D7A83B9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253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kombimsia.atwebpage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84734E-A552-4066-AE0D-6615A225A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MY" sz="5200" dirty="0">
                <a:solidFill>
                  <a:schemeClr val="tx2"/>
                </a:solidFill>
              </a:rPr>
              <a:t>KOMBI-MSIA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2677E-6DB0-450A-AD15-6BA9C1C6C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MY">
                <a:solidFill>
                  <a:schemeClr val="tx2"/>
                </a:solidFill>
              </a:rPr>
              <a:t>BY XIN YI KOAY &amp; KA KIT LENG</a:t>
            </a:r>
          </a:p>
        </p:txBody>
      </p:sp>
    </p:spTree>
    <p:extLst>
      <p:ext uri="{BB962C8B-B14F-4D97-AF65-F5344CB8AC3E}">
        <p14:creationId xmlns:p14="http://schemas.microsoft.com/office/powerpoint/2010/main" val="137005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D926E-50E3-44F9-AB52-5C958FF4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MY" sz="3600">
                <a:solidFill>
                  <a:schemeClr val="tx2"/>
                </a:solidFill>
              </a:rPr>
              <a:t>INTRODUCTION</a:t>
            </a:r>
          </a:p>
        </p:txBody>
      </p:sp>
      <p:grpSp>
        <p:nvGrpSpPr>
          <p:cNvPr id="39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2E75-B82D-4988-8EDF-7D55FCF5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5" y="3049325"/>
            <a:ext cx="9833547" cy="3341950"/>
          </a:xfrm>
        </p:spPr>
        <p:txBody>
          <a:bodyPr anchor="ctr">
            <a:normAutofit/>
          </a:bodyPr>
          <a:lstStyle/>
          <a:p>
            <a:r>
              <a:rPr lang="en-MY" sz="2400" dirty="0">
                <a:solidFill>
                  <a:schemeClr val="tx2"/>
                </a:solidFill>
              </a:rPr>
              <a:t>KOMBI-MSIA is a webpage introducing various Malaysian cuisines</a:t>
            </a:r>
          </a:p>
          <a:p>
            <a:r>
              <a:rPr lang="en-MY" sz="2400" dirty="0">
                <a:solidFill>
                  <a:schemeClr val="tx2"/>
                </a:solidFill>
              </a:rPr>
              <a:t>The name derived from ‘</a:t>
            </a:r>
            <a:r>
              <a:rPr lang="en-MY" sz="2400" i="1" dirty="0" err="1">
                <a:solidFill>
                  <a:schemeClr val="tx2"/>
                </a:solidFill>
              </a:rPr>
              <a:t>Kombinasi</a:t>
            </a:r>
            <a:r>
              <a:rPr lang="en-MY" sz="2400" i="1" dirty="0">
                <a:solidFill>
                  <a:schemeClr val="tx2"/>
                </a:solidFill>
              </a:rPr>
              <a:t> Malaysia’ </a:t>
            </a:r>
            <a:r>
              <a:rPr lang="en-MY" sz="2400" dirty="0">
                <a:solidFill>
                  <a:schemeClr val="tx2"/>
                </a:solidFill>
              </a:rPr>
              <a:t>meaning combination of Malaysia</a:t>
            </a:r>
          </a:p>
          <a:p>
            <a:r>
              <a:rPr lang="en-MY" sz="2400" dirty="0">
                <a:solidFill>
                  <a:schemeClr val="tx2"/>
                </a:solidFill>
              </a:rPr>
              <a:t>The logo on navbar is Malaysia’s landmark – KLCC Petronas Twin Tower</a:t>
            </a:r>
          </a:p>
          <a:p>
            <a:pPr lvl="1"/>
            <a:r>
              <a:rPr lang="en-MY" sz="2000" dirty="0">
                <a:solidFill>
                  <a:schemeClr val="tx2"/>
                </a:solidFill>
              </a:rPr>
              <a:t>Directs to the home page</a:t>
            </a:r>
          </a:p>
          <a:p>
            <a:r>
              <a:rPr lang="en-MY" sz="2400" dirty="0">
                <a:solidFill>
                  <a:schemeClr val="tx2"/>
                </a:solidFill>
              </a:rPr>
              <a:t>We used </a:t>
            </a:r>
            <a:r>
              <a:rPr lang="en-MY" sz="2400" dirty="0" err="1">
                <a:solidFill>
                  <a:schemeClr val="tx2"/>
                </a:solidFill>
              </a:rPr>
              <a:t>Awardspace</a:t>
            </a:r>
            <a:r>
              <a:rPr lang="en-MY" sz="2400" dirty="0">
                <a:solidFill>
                  <a:schemeClr val="tx2"/>
                </a:solidFill>
              </a:rPr>
              <a:t> web hosting</a:t>
            </a:r>
          </a:p>
          <a:p>
            <a:r>
              <a:rPr lang="en-MY" sz="2400" dirty="0">
                <a:solidFill>
                  <a:schemeClr val="tx2"/>
                </a:solidFill>
              </a:rPr>
              <a:t>The URL is </a:t>
            </a:r>
            <a:r>
              <a:rPr lang="en-MY" sz="2400" dirty="0">
                <a:solidFill>
                  <a:schemeClr val="tx2"/>
                </a:solidFill>
                <a:hlinkClick r:id="rId2"/>
              </a:rPr>
              <a:t>http://kombimsia.atwebpages.com/</a:t>
            </a:r>
            <a:endParaRPr lang="en-MY" sz="24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8A375-2634-48C5-9C3F-09593808A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941" y="1188945"/>
            <a:ext cx="1879289" cy="195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2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D926E-50E3-44F9-AB52-5C958FF4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349461"/>
            <a:ext cx="9833548" cy="1066802"/>
          </a:xfrm>
        </p:spPr>
        <p:txBody>
          <a:bodyPr anchor="b">
            <a:normAutofit/>
          </a:bodyPr>
          <a:lstStyle/>
          <a:p>
            <a:r>
              <a:rPr lang="en-MY" sz="3600" dirty="0">
                <a:solidFill>
                  <a:schemeClr val="tx2"/>
                </a:solidFill>
              </a:rPr>
              <a:t>ABOUT 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2E75-B82D-4988-8EDF-7D55FCF5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768" y="3578040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MY" sz="2400" dirty="0">
                <a:solidFill>
                  <a:schemeClr val="tx2"/>
                </a:solidFill>
              </a:rPr>
              <a:t>The ‘about us’ page was implemented using php, </a:t>
            </a:r>
            <a:r>
              <a:rPr lang="en-MY" sz="2400" dirty="0" err="1">
                <a:solidFill>
                  <a:schemeClr val="tx2"/>
                </a:solidFill>
              </a:rPr>
              <a:t>sql</a:t>
            </a:r>
            <a:r>
              <a:rPr lang="en-MY" sz="2400" dirty="0">
                <a:solidFill>
                  <a:schemeClr val="tx2"/>
                </a:solidFill>
              </a:rPr>
              <a:t> database and jQuery validation</a:t>
            </a:r>
          </a:p>
          <a:p>
            <a:r>
              <a:rPr lang="en-MY" sz="2400" dirty="0">
                <a:solidFill>
                  <a:schemeClr val="tx2"/>
                </a:solidFill>
              </a:rPr>
              <a:t>Users can send messages and the data is stored in ‘about’ table.</a:t>
            </a:r>
          </a:p>
          <a:p>
            <a:pPr lvl="1"/>
            <a:r>
              <a:rPr lang="en-MY" sz="2000" dirty="0">
                <a:solidFill>
                  <a:schemeClr val="tx2"/>
                </a:solidFill>
              </a:rPr>
              <a:t>Auto increment for ID</a:t>
            </a:r>
          </a:p>
          <a:p>
            <a:r>
              <a:rPr lang="en-MY" sz="2400" dirty="0" err="1">
                <a:solidFill>
                  <a:schemeClr val="tx2"/>
                </a:solidFill>
              </a:rPr>
              <a:t>JQuery</a:t>
            </a:r>
            <a:r>
              <a:rPr lang="en-MY" sz="2400" dirty="0">
                <a:solidFill>
                  <a:schemeClr val="tx2"/>
                </a:solidFill>
              </a:rPr>
              <a:t> deals with error handling - red box border and error message </a:t>
            </a:r>
          </a:p>
          <a:p>
            <a:pPr lvl="1"/>
            <a:r>
              <a:rPr lang="en-MY" sz="2000" dirty="0">
                <a:solidFill>
                  <a:schemeClr val="tx2"/>
                </a:solidFill>
              </a:rPr>
              <a:t>For example, email should have ‘@’</a:t>
            </a:r>
          </a:p>
          <a:p>
            <a:r>
              <a:rPr lang="en-MY" sz="2400" dirty="0">
                <a:solidFill>
                  <a:schemeClr val="tx2"/>
                </a:solidFill>
              </a:rPr>
              <a:t>A ‘thank you’ message appears if successfully sent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F0AC2-4D4B-4767-8ECF-E155192E3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3" t="33771" r="35476"/>
          <a:stretch/>
        </p:blipFill>
        <p:spPr>
          <a:xfrm>
            <a:off x="6095847" y="168557"/>
            <a:ext cx="5905500" cy="34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7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D926E-50E3-44F9-AB52-5C958FF4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760394"/>
            <a:ext cx="9833548" cy="1066802"/>
          </a:xfrm>
        </p:spPr>
        <p:txBody>
          <a:bodyPr anchor="b">
            <a:normAutofit/>
          </a:bodyPr>
          <a:lstStyle/>
          <a:p>
            <a:r>
              <a:rPr lang="en-MY" sz="3600" dirty="0">
                <a:solidFill>
                  <a:schemeClr val="tx2"/>
                </a:solidFill>
              </a:rPr>
              <a:t>SHOP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2E75-B82D-4988-8EDF-7D55FCF5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351014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MY" sz="2400" dirty="0">
                <a:solidFill>
                  <a:schemeClr val="tx2"/>
                </a:solidFill>
              </a:rPr>
              <a:t>The shop page displays recommended cookbooks  </a:t>
            </a:r>
          </a:p>
          <a:p>
            <a:r>
              <a:rPr lang="en-MY" sz="2400" dirty="0">
                <a:solidFill>
                  <a:schemeClr val="tx2"/>
                </a:solidFill>
              </a:rPr>
              <a:t>Users can add and update items into cart</a:t>
            </a:r>
          </a:p>
          <a:p>
            <a:pPr lvl="1"/>
            <a:r>
              <a:rPr lang="en-MY" sz="2000" dirty="0">
                <a:solidFill>
                  <a:schemeClr val="tx2"/>
                </a:solidFill>
              </a:rPr>
              <a:t>A message appears if successful</a:t>
            </a:r>
          </a:p>
          <a:p>
            <a:pPr lvl="1"/>
            <a:r>
              <a:rPr lang="en-MY" sz="2000" dirty="0">
                <a:solidFill>
                  <a:schemeClr val="tx2"/>
                </a:solidFill>
              </a:rPr>
              <a:t>Directed to cart page</a:t>
            </a:r>
          </a:p>
          <a:p>
            <a:r>
              <a:rPr lang="en-MY" sz="2400" dirty="0">
                <a:solidFill>
                  <a:schemeClr val="tx2"/>
                </a:solidFill>
              </a:rPr>
              <a:t>There are number of pages at the bottom</a:t>
            </a:r>
            <a:endParaRPr lang="en-MY" sz="20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759B4-5EEF-4DDE-9A72-46952639A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14" r="4084"/>
          <a:stretch/>
        </p:blipFill>
        <p:spPr>
          <a:xfrm>
            <a:off x="2889721" y="119928"/>
            <a:ext cx="9180359" cy="3480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65F9F1-43CD-4C6F-98B9-5B2AAD1438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07" r="77554" b="7739"/>
          <a:stretch/>
        </p:blipFill>
        <p:spPr>
          <a:xfrm>
            <a:off x="9280480" y="3679578"/>
            <a:ext cx="2321678" cy="309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7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D926E-50E3-44F9-AB52-5C958FF4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88" y="0"/>
            <a:ext cx="9833548" cy="1066802"/>
          </a:xfrm>
        </p:spPr>
        <p:txBody>
          <a:bodyPr anchor="b">
            <a:normAutofit/>
          </a:bodyPr>
          <a:lstStyle/>
          <a:p>
            <a:r>
              <a:rPr lang="en-MY" sz="3600" dirty="0">
                <a:solidFill>
                  <a:schemeClr val="tx2"/>
                </a:solidFill>
              </a:rPr>
              <a:t>CART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2E75-B82D-4988-8EDF-7D55FCF5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788" y="926619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MY" sz="2400" dirty="0">
                <a:solidFill>
                  <a:schemeClr val="tx2"/>
                </a:solidFill>
              </a:rPr>
              <a:t>In the cart page, users can view their selected cookbooks</a:t>
            </a:r>
          </a:p>
          <a:p>
            <a:r>
              <a:rPr lang="en-MY" sz="2400" dirty="0">
                <a:solidFill>
                  <a:schemeClr val="tx2"/>
                </a:solidFill>
              </a:rPr>
              <a:t>Items can be added or removed from cart</a:t>
            </a:r>
          </a:p>
          <a:p>
            <a:pPr lvl="1"/>
            <a:r>
              <a:rPr lang="en-MY" sz="2000" dirty="0">
                <a:solidFill>
                  <a:schemeClr val="tx2"/>
                </a:solidFill>
              </a:rPr>
              <a:t>A message appears if successful</a:t>
            </a:r>
          </a:p>
          <a:p>
            <a:r>
              <a:rPr lang="en-MY" sz="2400" dirty="0">
                <a:solidFill>
                  <a:schemeClr val="tx2"/>
                </a:solidFill>
              </a:rPr>
              <a:t>Users can increase or decrease item quantity</a:t>
            </a:r>
          </a:p>
          <a:p>
            <a:r>
              <a:rPr lang="en-MY" sz="2400" dirty="0">
                <a:solidFill>
                  <a:schemeClr val="tx2"/>
                </a:solidFill>
              </a:rPr>
              <a:t>Proceed to checkout</a:t>
            </a:r>
            <a:endParaRPr lang="en-MY" sz="20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MY" sz="20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3233E-F0A1-4CA0-A50E-857D5D40B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12" r="18417" b="3177"/>
          <a:stretch/>
        </p:blipFill>
        <p:spPr>
          <a:xfrm>
            <a:off x="3086100" y="3415997"/>
            <a:ext cx="9008017" cy="33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0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D926E-50E3-44F9-AB52-5C958FF4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0"/>
            <a:ext cx="9833548" cy="1066802"/>
          </a:xfrm>
        </p:spPr>
        <p:txBody>
          <a:bodyPr anchor="b">
            <a:normAutofit/>
          </a:bodyPr>
          <a:lstStyle/>
          <a:p>
            <a:r>
              <a:rPr lang="en-MY" sz="3600" dirty="0">
                <a:solidFill>
                  <a:schemeClr val="tx2"/>
                </a:solidFill>
              </a:rPr>
              <a:t>CHECKOUT &amp; PLACE ORDER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2E75-B82D-4988-8EDF-7D55FCF5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448728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MY" sz="2400" dirty="0">
                <a:solidFill>
                  <a:schemeClr val="tx2"/>
                </a:solidFill>
              </a:rPr>
              <a:t>Checkout page displays items to be checked out</a:t>
            </a:r>
          </a:p>
          <a:p>
            <a:r>
              <a:rPr lang="en-MY" sz="2400" dirty="0">
                <a:solidFill>
                  <a:schemeClr val="tx2"/>
                </a:solidFill>
              </a:rPr>
              <a:t>Place order page allows users to place order</a:t>
            </a:r>
          </a:p>
          <a:p>
            <a:pPr lvl="1"/>
            <a:r>
              <a:rPr lang="en-MY" sz="2000" dirty="0">
                <a:solidFill>
                  <a:schemeClr val="tx2"/>
                </a:solidFill>
              </a:rPr>
              <a:t>A message appears if successful</a:t>
            </a:r>
          </a:p>
          <a:p>
            <a:pPr marL="457200" lvl="1" indent="0">
              <a:buNone/>
            </a:pPr>
            <a:endParaRPr lang="en-MY" sz="20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6A256-CD74-44C8-9084-E393842E1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28" r="63000" b="16522"/>
          <a:stretch/>
        </p:blipFill>
        <p:spPr>
          <a:xfrm>
            <a:off x="429786" y="2542311"/>
            <a:ext cx="7275094" cy="2463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47988-96FF-44EE-BC5D-3029ACBE74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588" r="41583" b="29059"/>
          <a:stretch/>
        </p:blipFill>
        <p:spPr>
          <a:xfrm>
            <a:off x="5648325" y="4907117"/>
            <a:ext cx="6381115" cy="170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3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221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KOMBI-MSIA</vt:lpstr>
      <vt:lpstr>INTRODUCTION</vt:lpstr>
      <vt:lpstr>ABOUT US</vt:lpstr>
      <vt:lpstr>SHOP</vt:lpstr>
      <vt:lpstr>CART</vt:lpstr>
      <vt:lpstr>CHECKOUT &amp; PLACE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KOMBI-MSIA</dc:title>
  <dc:creator>Xin Yi Koay</dc:creator>
  <cp:lastModifiedBy>Xin Yi Koay</cp:lastModifiedBy>
  <cp:revision>15</cp:revision>
  <dcterms:created xsi:type="dcterms:W3CDTF">2021-04-21T18:32:09Z</dcterms:created>
  <dcterms:modified xsi:type="dcterms:W3CDTF">2021-04-21T20:31:23Z</dcterms:modified>
</cp:coreProperties>
</file>