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79" r:id="rId3"/>
    <p:sldId id="280" r:id="rId4"/>
    <p:sldId id="281" r:id="rId5"/>
    <p:sldId id="282" r:id="rId6"/>
    <p:sldId id="283" r:id="rId7"/>
    <p:sldId id="284" r:id="rId8"/>
    <p:sldId id="285" r:id="rId9"/>
    <p:sldId id="286" r:id="rId10"/>
    <p:sldId id="287" r:id="rId11"/>
    <p:sldId id="288" r:id="rId12"/>
    <p:sldId id="289" r:id="rId13"/>
    <p:sldId id="290" r:id="rId14"/>
    <p:sldId id="291" r:id="rId15"/>
    <p:sldId id="292" r:id="rId17"/>
    <p:sldId id="293" r:id="rId18"/>
    <p:sldId id="294" r:id="rId19"/>
    <p:sldId id="295" r:id="rId20"/>
    <p:sldId id="296" r:id="rId21"/>
    <p:sldId id="297" r:id="rId22"/>
    <p:sldId id="298" r:id="rId23"/>
    <p:sldId id="299" r:id="rId24"/>
  </p:sldIdLst>
  <p:sldSz cx="12192000" cy="6858000"/>
  <p:notesSz cx="6858000" cy="9144000"/>
  <p:custDataLst>
    <p:tags r:id="rId2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342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8" Type="http://schemas.openxmlformats.org/officeDocument/2006/relationships/tags" Target="tags/tag58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Long File Name</a:t>
            </a:r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或者</a:t>
            </a:r>
            <a:r>
              <a:rPr lang="en-US" altLang="zh-CN"/>
              <a:t> mkfs -t fat ...</a:t>
            </a:r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5" Type="http://schemas.openxmlformats.org/officeDocument/2006/relationships/image" Target="../media/image1.jpeg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6" Type="http://schemas.openxmlformats.org/officeDocument/2006/relationships/tags" Target="../tags/tag40.xml"/><Relationship Id="rId5" Type="http://schemas.openxmlformats.org/officeDocument/2006/relationships/tags" Target="../tags/tag39.xml"/><Relationship Id="rId4" Type="http://schemas.openxmlformats.org/officeDocument/2006/relationships/tags" Target="../tags/tag38.xml"/><Relationship Id="rId3" Type="http://schemas.openxmlformats.org/officeDocument/2006/relationships/tags" Target="../tags/tag37.xml"/><Relationship Id="rId2" Type="http://schemas.openxmlformats.org/officeDocument/2006/relationships/tags" Target="../tags/tag36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44.xml"/><Relationship Id="rId4" Type="http://schemas.openxmlformats.org/officeDocument/2006/relationships/tags" Target="../tags/tag43.xml"/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6" Type="http://schemas.openxmlformats.org/officeDocument/2006/relationships/tags" Target="../tags/tag49.xml"/><Relationship Id="rId5" Type="http://schemas.openxmlformats.org/officeDocument/2006/relationships/tags" Target="../tags/tag48.xml"/><Relationship Id="rId4" Type="http://schemas.openxmlformats.org/officeDocument/2006/relationships/tags" Target="../tags/tag47.xml"/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5" Type="http://schemas.openxmlformats.org/officeDocument/2006/relationships/image" Target="../media/image2.jpeg"/><Relationship Id="rId4" Type="http://schemas.openxmlformats.org/officeDocument/2006/relationships/tags" Target="../tags/tag6.xml"/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6" Type="http://schemas.openxmlformats.org/officeDocument/2006/relationships/tags" Target="../tags/tag11.xml"/><Relationship Id="rId5" Type="http://schemas.openxmlformats.org/officeDocument/2006/relationships/tags" Target="../tags/tag10.xml"/><Relationship Id="rId4" Type="http://schemas.openxmlformats.org/officeDocument/2006/relationships/tags" Target="../tags/tag9.xml"/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7" Type="http://schemas.openxmlformats.org/officeDocument/2006/relationships/tags" Target="../tags/tag17.xml"/><Relationship Id="rId6" Type="http://schemas.openxmlformats.org/officeDocument/2006/relationships/tags" Target="../tags/tag16.xml"/><Relationship Id="rId5" Type="http://schemas.openxmlformats.org/officeDocument/2006/relationships/tags" Target="../tags/tag15.xml"/><Relationship Id="rId4" Type="http://schemas.openxmlformats.org/officeDocument/2006/relationships/tags" Target="../tags/tag14.xml"/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9" Type="http://schemas.openxmlformats.org/officeDocument/2006/relationships/tags" Target="../tags/tag25.xml"/><Relationship Id="rId8" Type="http://schemas.openxmlformats.org/officeDocument/2006/relationships/tags" Target="../tags/tag24.xml"/><Relationship Id="rId7" Type="http://schemas.openxmlformats.org/officeDocument/2006/relationships/tags" Target="../tags/tag23.xml"/><Relationship Id="rId6" Type="http://schemas.openxmlformats.org/officeDocument/2006/relationships/tags" Target="../tags/tag22.xml"/><Relationship Id="rId5" Type="http://schemas.openxmlformats.org/officeDocument/2006/relationships/tags" Target="../tags/tag21.xml"/><Relationship Id="rId4" Type="http://schemas.openxmlformats.org/officeDocument/2006/relationships/tags" Target="../tags/tag20.xml"/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5" Type="http://schemas.openxmlformats.org/officeDocument/2006/relationships/tags" Target="../tags/tag29.xml"/><Relationship Id="rId4" Type="http://schemas.openxmlformats.org/officeDocument/2006/relationships/tags" Target="../tags/tag28.xml"/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7" Type="http://schemas.openxmlformats.org/officeDocument/2006/relationships/tags" Target="../tags/tag35.xml"/><Relationship Id="rId6" Type="http://schemas.openxmlformats.org/officeDocument/2006/relationships/tags" Target="../tags/tag34.xml"/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5" name="图片 4" descr="ppt_画板 1 副本 2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-635" y="-1905"/>
            <a:ext cx="12192635" cy="685990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图片 4" descr="ppt_画板 1 副本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0" y="0"/>
            <a:ext cx="12202160" cy="685863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logo-04"/>
          <p:cNvPicPr>
            <a:picLocks noChangeAspect="1"/>
          </p:cNvPicPr>
          <p:nvPr userDrawn="1"/>
        </p:nvPicPr>
        <p:blipFill rotWithShape="1">
          <a:blip r:embed="rId2"/>
          <a:srcRect r="39086"/>
          <a:stretch>
            <a:fillRect/>
          </a:stretch>
        </p:blipFill>
        <p:spPr>
          <a:xfrm>
            <a:off x="-161944" y="-252730"/>
            <a:ext cx="1614844" cy="1751330"/>
          </a:xfrm>
          <a:prstGeom prst="rect">
            <a:avLst/>
          </a:prstGeom>
        </p:spPr>
      </p:pic>
      <p:grpSp>
        <p:nvGrpSpPr>
          <p:cNvPr id="12" name="组合 11"/>
          <p:cNvGrpSpPr/>
          <p:nvPr userDrawn="1"/>
        </p:nvGrpSpPr>
        <p:grpSpPr>
          <a:xfrm>
            <a:off x="-6350" y="5576887"/>
            <a:ext cx="12192000" cy="1281113"/>
            <a:chOff x="-6350" y="3575050"/>
            <a:chExt cx="12192000" cy="1281113"/>
          </a:xfrm>
          <a:gradFill>
            <a:gsLst>
              <a:gs pos="11000">
                <a:srgbClr val="BD934E">
                  <a:alpha val="0"/>
                </a:srgbClr>
              </a:gs>
              <a:gs pos="100000">
                <a:srgbClr val="BD934E">
                  <a:alpha val="30000"/>
                </a:srgbClr>
              </a:gs>
            </a:gsLst>
            <a:lin ang="5400000" scaled="0"/>
          </a:gradFill>
        </p:grpSpPr>
        <p:grpSp>
          <p:nvGrpSpPr>
            <p:cNvPr id="13" name="Group 205"/>
            <p:cNvGrpSpPr/>
            <p:nvPr userDrawn="1"/>
          </p:nvGrpSpPr>
          <p:grpSpPr bwMode="auto">
            <a:xfrm>
              <a:off x="4810125" y="4400550"/>
              <a:ext cx="4105275" cy="433388"/>
              <a:chOff x="3030" y="2772"/>
              <a:chExt cx="2586" cy="273"/>
            </a:xfrm>
            <a:grpFill/>
          </p:grpSpPr>
          <p:sp>
            <p:nvSpPr>
              <p:cNvPr id="116" name="Line 5"/>
              <p:cNvSpPr>
                <a:spLocks noChangeShapeType="1"/>
              </p:cNvSpPr>
              <p:nvPr userDrawn="1"/>
            </p:nvSpPr>
            <p:spPr bwMode="auto">
              <a:xfrm>
                <a:off x="5616" y="2860"/>
                <a:ext cx="0" cy="0"/>
              </a:xfrm>
              <a:prstGeom prst="line">
                <a:avLst/>
              </a:prstGeom>
              <a:grpFill/>
              <a:ln w="12700" cap="rnd">
                <a:solidFill>
                  <a:srgbClr val="BF9C50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" name="Freeform 6"/>
              <p:cNvSpPr/>
              <p:nvPr userDrawn="1"/>
            </p:nvSpPr>
            <p:spPr bwMode="auto">
              <a:xfrm>
                <a:off x="3657" y="2794"/>
                <a:ext cx="39" cy="9"/>
              </a:xfrm>
              <a:custGeom>
                <a:avLst/>
                <a:gdLst>
                  <a:gd name="T0" fmla="*/ 8 w 9"/>
                  <a:gd name="T1" fmla="*/ 2 h 2"/>
                  <a:gd name="T2" fmla="*/ 1 w 9"/>
                  <a:gd name="T3" fmla="*/ 2 h 2"/>
                  <a:gd name="T4" fmla="*/ 0 w 9"/>
                  <a:gd name="T5" fmla="*/ 1 h 2"/>
                  <a:gd name="T6" fmla="*/ 1 w 9"/>
                  <a:gd name="T7" fmla="*/ 0 h 2"/>
                  <a:gd name="T8" fmla="*/ 8 w 9"/>
                  <a:gd name="T9" fmla="*/ 0 h 2"/>
                  <a:gd name="T10" fmla="*/ 9 w 9"/>
                  <a:gd name="T11" fmla="*/ 1 h 2"/>
                  <a:gd name="T12" fmla="*/ 8 w 9"/>
                  <a:gd name="T13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2">
                    <a:moveTo>
                      <a:pt x="8" y="2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0" y="2"/>
                      <a:pt x="0" y="1"/>
                      <a:pt x="0" y="1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0"/>
                      <a:pt x="9" y="0"/>
                      <a:pt x="9" y="1"/>
                    </a:cubicBezTo>
                    <a:cubicBezTo>
                      <a:pt x="9" y="1"/>
                      <a:pt x="8" y="2"/>
                      <a:pt x="8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8" name="Freeform 7"/>
              <p:cNvSpPr/>
              <p:nvPr userDrawn="1"/>
            </p:nvSpPr>
            <p:spPr bwMode="auto">
              <a:xfrm>
                <a:off x="3030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9" name="Freeform 8"/>
              <p:cNvSpPr/>
              <p:nvPr userDrawn="1"/>
            </p:nvSpPr>
            <p:spPr bwMode="auto">
              <a:xfrm>
                <a:off x="3048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0" name="Freeform 9"/>
              <p:cNvSpPr/>
              <p:nvPr userDrawn="1"/>
            </p:nvSpPr>
            <p:spPr bwMode="auto">
              <a:xfrm>
                <a:off x="3061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1" name="Freeform 10"/>
              <p:cNvSpPr/>
              <p:nvPr userDrawn="1"/>
            </p:nvSpPr>
            <p:spPr bwMode="auto">
              <a:xfrm>
                <a:off x="3074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2" name="Freeform 11"/>
              <p:cNvSpPr/>
              <p:nvPr userDrawn="1"/>
            </p:nvSpPr>
            <p:spPr bwMode="auto">
              <a:xfrm>
                <a:off x="3087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3" name="Freeform 12"/>
              <p:cNvSpPr/>
              <p:nvPr userDrawn="1"/>
            </p:nvSpPr>
            <p:spPr bwMode="auto">
              <a:xfrm>
                <a:off x="3100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4" name="Freeform 13"/>
              <p:cNvSpPr/>
              <p:nvPr userDrawn="1"/>
            </p:nvSpPr>
            <p:spPr bwMode="auto">
              <a:xfrm>
                <a:off x="3113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5" name="Freeform 14"/>
              <p:cNvSpPr/>
              <p:nvPr userDrawn="1"/>
            </p:nvSpPr>
            <p:spPr bwMode="auto">
              <a:xfrm>
                <a:off x="3126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6" name="Freeform 15"/>
              <p:cNvSpPr/>
              <p:nvPr userDrawn="1"/>
            </p:nvSpPr>
            <p:spPr bwMode="auto">
              <a:xfrm>
                <a:off x="3143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7" name="Freeform 16"/>
              <p:cNvSpPr/>
              <p:nvPr userDrawn="1"/>
            </p:nvSpPr>
            <p:spPr bwMode="auto">
              <a:xfrm>
                <a:off x="3156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8" name="Freeform 17"/>
              <p:cNvSpPr/>
              <p:nvPr userDrawn="1"/>
            </p:nvSpPr>
            <p:spPr bwMode="auto">
              <a:xfrm>
                <a:off x="3170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9" name="Freeform 18"/>
              <p:cNvSpPr/>
              <p:nvPr userDrawn="1"/>
            </p:nvSpPr>
            <p:spPr bwMode="auto">
              <a:xfrm>
                <a:off x="3183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0" name="Freeform 19"/>
              <p:cNvSpPr/>
              <p:nvPr userDrawn="1"/>
            </p:nvSpPr>
            <p:spPr bwMode="auto">
              <a:xfrm>
                <a:off x="3196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1" name="Freeform 20"/>
              <p:cNvSpPr/>
              <p:nvPr userDrawn="1"/>
            </p:nvSpPr>
            <p:spPr bwMode="auto">
              <a:xfrm>
                <a:off x="3209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2" name="Freeform 21"/>
              <p:cNvSpPr/>
              <p:nvPr userDrawn="1"/>
            </p:nvSpPr>
            <p:spPr bwMode="auto">
              <a:xfrm>
                <a:off x="3222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3" name="Freeform 22"/>
              <p:cNvSpPr/>
              <p:nvPr userDrawn="1"/>
            </p:nvSpPr>
            <p:spPr bwMode="auto">
              <a:xfrm>
                <a:off x="3235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4" name="Freeform 23"/>
              <p:cNvSpPr/>
              <p:nvPr userDrawn="1"/>
            </p:nvSpPr>
            <p:spPr bwMode="auto">
              <a:xfrm>
                <a:off x="3252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5" name="Freeform 24"/>
              <p:cNvSpPr/>
              <p:nvPr userDrawn="1"/>
            </p:nvSpPr>
            <p:spPr bwMode="auto">
              <a:xfrm>
                <a:off x="3265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6" name="Freeform 25"/>
              <p:cNvSpPr/>
              <p:nvPr userDrawn="1"/>
            </p:nvSpPr>
            <p:spPr bwMode="auto">
              <a:xfrm>
                <a:off x="3278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7" name="Freeform 26"/>
              <p:cNvSpPr/>
              <p:nvPr userDrawn="1"/>
            </p:nvSpPr>
            <p:spPr bwMode="auto">
              <a:xfrm>
                <a:off x="3291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8" name="Freeform 27"/>
              <p:cNvSpPr/>
              <p:nvPr userDrawn="1"/>
            </p:nvSpPr>
            <p:spPr bwMode="auto">
              <a:xfrm>
                <a:off x="3304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9" name="Freeform 28"/>
              <p:cNvSpPr/>
              <p:nvPr userDrawn="1"/>
            </p:nvSpPr>
            <p:spPr bwMode="auto">
              <a:xfrm>
                <a:off x="3318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0" name="Freeform 29"/>
              <p:cNvSpPr/>
              <p:nvPr userDrawn="1"/>
            </p:nvSpPr>
            <p:spPr bwMode="auto">
              <a:xfrm>
                <a:off x="3331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1" name="Freeform 30"/>
              <p:cNvSpPr/>
              <p:nvPr userDrawn="1"/>
            </p:nvSpPr>
            <p:spPr bwMode="auto">
              <a:xfrm>
                <a:off x="3348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" name="Freeform 31"/>
              <p:cNvSpPr/>
              <p:nvPr userDrawn="1"/>
            </p:nvSpPr>
            <p:spPr bwMode="auto">
              <a:xfrm>
                <a:off x="3361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" name="Freeform 32"/>
              <p:cNvSpPr/>
              <p:nvPr userDrawn="1"/>
            </p:nvSpPr>
            <p:spPr bwMode="auto">
              <a:xfrm>
                <a:off x="3374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" name="Freeform 33"/>
              <p:cNvSpPr/>
              <p:nvPr userDrawn="1"/>
            </p:nvSpPr>
            <p:spPr bwMode="auto">
              <a:xfrm>
                <a:off x="3387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" name="Freeform 34"/>
              <p:cNvSpPr/>
              <p:nvPr userDrawn="1"/>
            </p:nvSpPr>
            <p:spPr bwMode="auto">
              <a:xfrm>
                <a:off x="3400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" name="Freeform 35"/>
              <p:cNvSpPr/>
              <p:nvPr userDrawn="1"/>
            </p:nvSpPr>
            <p:spPr bwMode="auto">
              <a:xfrm>
                <a:off x="3413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" name="Freeform 36"/>
              <p:cNvSpPr/>
              <p:nvPr userDrawn="1"/>
            </p:nvSpPr>
            <p:spPr bwMode="auto">
              <a:xfrm>
                <a:off x="3426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8" name="Freeform 37"/>
              <p:cNvSpPr/>
              <p:nvPr userDrawn="1"/>
            </p:nvSpPr>
            <p:spPr bwMode="auto">
              <a:xfrm>
                <a:off x="3444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9" name="Freeform 38"/>
              <p:cNvSpPr/>
              <p:nvPr userDrawn="1"/>
            </p:nvSpPr>
            <p:spPr bwMode="auto">
              <a:xfrm>
                <a:off x="3457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0" name="Freeform 39"/>
              <p:cNvSpPr/>
              <p:nvPr userDrawn="1"/>
            </p:nvSpPr>
            <p:spPr bwMode="auto">
              <a:xfrm>
                <a:off x="3470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1" name="Freeform 40"/>
              <p:cNvSpPr/>
              <p:nvPr userDrawn="1"/>
            </p:nvSpPr>
            <p:spPr bwMode="auto">
              <a:xfrm>
                <a:off x="3483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2" name="Freeform 41"/>
              <p:cNvSpPr/>
              <p:nvPr userDrawn="1"/>
            </p:nvSpPr>
            <p:spPr bwMode="auto">
              <a:xfrm>
                <a:off x="3496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3" name="Freeform 42"/>
              <p:cNvSpPr/>
              <p:nvPr userDrawn="1"/>
            </p:nvSpPr>
            <p:spPr bwMode="auto">
              <a:xfrm>
                <a:off x="3509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4" name="Freeform 43"/>
              <p:cNvSpPr/>
              <p:nvPr userDrawn="1"/>
            </p:nvSpPr>
            <p:spPr bwMode="auto">
              <a:xfrm>
                <a:off x="3522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5" name="Freeform 44"/>
              <p:cNvSpPr/>
              <p:nvPr userDrawn="1"/>
            </p:nvSpPr>
            <p:spPr bwMode="auto">
              <a:xfrm>
                <a:off x="3535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6" name="Freeform 45"/>
              <p:cNvSpPr/>
              <p:nvPr userDrawn="1"/>
            </p:nvSpPr>
            <p:spPr bwMode="auto">
              <a:xfrm>
                <a:off x="3553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7" name="Freeform 46"/>
              <p:cNvSpPr/>
              <p:nvPr userDrawn="1"/>
            </p:nvSpPr>
            <p:spPr bwMode="auto">
              <a:xfrm>
                <a:off x="3566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8" name="Freeform 47"/>
              <p:cNvSpPr/>
              <p:nvPr userDrawn="1"/>
            </p:nvSpPr>
            <p:spPr bwMode="auto">
              <a:xfrm>
                <a:off x="3579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9" name="Freeform 48"/>
              <p:cNvSpPr/>
              <p:nvPr userDrawn="1"/>
            </p:nvSpPr>
            <p:spPr bwMode="auto">
              <a:xfrm>
                <a:off x="3592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0" name="Freeform 49"/>
              <p:cNvSpPr/>
              <p:nvPr userDrawn="1"/>
            </p:nvSpPr>
            <p:spPr bwMode="auto">
              <a:xfrm>
                <a:off x="3605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1" name="Freeform 50"/>
              <p:cNvSpPr/>
              <p:nvPr userDrawn="1"/>
            </p:nvSpPr>
            <p:spPr bwMode="auto">
              <a:xfrm>
                <a:off x="3618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2" name="Freeform 51"/>
              <p:cNvSpPr/>
              <p:nvPr userDrawn="1"/>
            </p:nvSpPr>
            <p:spPr bwMode="auto">
              <a:xfrm>
                <a:off x="3631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3" name="Freeform 52"/>
              <p:cNvSpPr/>
              <p:nvPr userDrawn="1"/>
            </p:nvSpPr>
            <p:spPr bwMode="auto">
              <a:xfrm>
                <a:off x="3648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4" name="Freeform 53"/>
              <p:cNvSpPr/>
              <p:nvPr userDrawn="1"/>
            </p:nvSpPr>
            <p:spPr bwMode="auto">
              <a:xfrm>
                <a:off x="3661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5" name="Freeform 54"/>
              <p:cNvSpPr/>
              <p:nvPr userDrawn="1"/>
            </p:nvSpPr>
            <p:spPr bwMode="auto">
              <a:xfrm>
                <a:off x="3675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6" name="Freeform 55"/>
              <p:cNvSpPr/>
              <p:nvPr userDrawn="1"/>
            </p:nvSpPr>
            <p:spPr bwMode="auto">
              <a:xfrm>
                <a:off x="3688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7" name="Freeform 56"/>
              <p:cNvSpPr/>
              <p:nvPr userDrawn="1"/>
            </p:nvSpPr>
            <p:spPr bwMode="auto">
              <a:xfrm>
                <a:off x="3701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8" name="Freeform 57"/>
              <p:cNvSpPr/>
              <p:nvPr userDrawn="1"/>
            </p:nvSpPr>
            <p:spPr bwMode="auto">
              <a:xfrm>
                <a:off x="3714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9" name="Freeform 58"/>
              <p:cNvSpPr/>
              <p:nvPr userDrawn="1"/>
            </p:nvSpPr>
            <p:spPr bwMode="auto">
              <a:xfrm>
                <a:off x="3727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0" name="Freeform 59"/>
              <p:cNvSpPr/>
              <p:nvPr userDrawn="1"/>
            </p:nvSpPr>
            <p:spPr bwMode="auto">
              <a:xfrm>
                <a:off x="3727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1" name="Freeform 60"/>
              <p:cNvSpPr/>
              <p:nvPr userDrawn="1"/>
            </p:nvSpPr>
            <p:spPr bwMode="auto">
              <a:xfrm>
                <a:off x="3931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2" name="Freeform 61"/>
              <p:cNvSpPr/>
              <p:nvPr userDrawn="1"/>
            </p:nvSpPr>
            <p:spPr bwMode="auto">
              <a:xfrm>
                <a:off x="3944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3" name="Freeform 62"/>
              <p:cNvSpPr/>
              <p:nvPr userDrawn="1"/>
            </p:nvSpPr>
            <p:spPr bwMode="auto">
              <a:xfrm>
                <a:off x="3958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4" name="Freeform 63"/>
              <p:cNvSpPr/>
              <p:nvPr userDrawn="1"/>
            </p:nvSpPr>
            <p:spPr bwMode="auto">
              <a:xfrm>
                <a:off x="3975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5" name="Freeform 64"/>
              <p:cNvSpPr/>
              <p:nvPr userDrawn="1"/>
            </p:nvSpPr>
            <p:spPr bwMode="auto">
              <a:xfrm>
                <a:off x="3988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6" name="Freeform 65"/>
              <p:cNvSpPr/>
              <p:nvPr userDrawn="1"/>
            </p:nvSpPr>
            <p:spPr bwMode="auto">
              <a:xfrm>
                <a:off x="4001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7" name="Freeform 66"/>
              <p:cNvSpPr/>
              <p:nvPr userDrawn="1"/>
            </p:nvSpPr>
            <p:spPr bwMode="auto">
              <a:xfrm>
                <a:off x="4014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8" name="Freeform 67"/>
              <p:cNvSpPr/>
              <p:nvPr userDrawn="1"/>
            </p:nvSpPr>
            <p:spPr bwMode="auto">
              <a:xfrm>
                <a:off x="4027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9" name="Freeform 68"/>
              <p:cNvSpPr/>
              <p:nvPr userDrawn="1"/>
            </p:nvSpPr>
            <p:spPr bwMode="auto">
              <a:xfrm>
                <a:off x="4040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0" name="Freeform 69"/>
              <p:cNvSpPr/>
              <p:nvPr userDrawn="1"/>
            </p:nvSpPr>
            <p:spPr bwMode="auto">
              <a:xfrm>
                <a:off x="4053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1" name="Freeform 70"/>
              <p:cNvSpPr/>
              <p:nvPr userDrawn="1"/>
            </p:nvSpPr>
            <p:spPr bwMode="auto">
              <a:xfrm>
                <a:off x="4066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2" name="Freeform 71"/>
              <p:cNvSpPr/>
              <p:nvPr userDrawn="1"/>
            </p:nvSpPr>
            <p:spPr bwMode="auto">
              <a:xfrm>
                <a:off x="4079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3" name="Freeform 72"/>
              <p:cNvSpPr/>
              <p:nvPr userDrawn="1"/>
            </p:nvSpPr>
            <p:spPr bwMode="auto">
              <a:xfrm>
                <a:off x="4093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4" name="Freeform 73"/>
              <p:cNvSpPr/>
              <p:nvPr userDrawn="1"/>
            </p:nvSpPr>
            <p:spPr bwMode="auto">
              <a:xfrm>
                <a:off x="4110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5" name="Freeform 74"/>
              <p:cNvSpPr/>
              <p:nvPr userDrawn="1"/>
            </p:nvSpPr>
            <p:spPr bwMode="auto">
              <a:xfrm>
                <a:off x="4123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6" name="Freeform 75"/>
              <p:cNvSpPr/>
              <p:nvPr userDrawn="1"/>
            </p:nvSpPr>
            <p:spPr bwMode="auto">
              <a:xfrm>
                <a:off x="4136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7" name="Freeform 76"/>
              <p:cNvSpPr/>
              <p:nvPr userDrawn="1"/>
            </p:nvSpPr>
            <p:spPr bwMode="auto">
              <a:xfrm>
                <a:off x="4149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8" name="Freeform 77"/>
              <p:cNvSpPr/>
              <p:nvPr userDrawn="1"/>
            </p:nvSpPr>
            <p:spPr bwMode="auto">
              <a:xfrm>
                <a:off x="4162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9" name="Freeform 78"/>
              <p:cNvSpPr/>
              <p:nvPr userDrawn="1"/>
            </p:nvSpPr>
            <p:spPr bwMode="auto">
              <a:xfrm>
                <a:off x="4175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0" name="Freeform 79"/>
              <p:cNvSpPr/>
              <p:nvPr userDrawn="1"/>
            </p:nvSpPr>
            <p:spPr bwMode="auto">
              <a:xfrm>
                <a:off x="4188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1" name="Freeform 80"/>
              <p:cNvSpPr/>
              <p:nvPr userDrawn="1"/>
            </p:nvSpPr>
            <p:spPr bwMode="auto">
              <a:xfrm>
                <a:off x="4201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2" name="Freeform 81"/>
              <p:cNvSpPr/>
              <p:nvPr userDrawn="1"/>
            </p:nvSpPr>
            <p:spPr bwMode="auto">
              <a:xfrm>
                <a:off x="4214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3" name="Freeform 82"/>
              <p:cNvSpPr/>
              <p:nvPr userDrawn="1"/>
            </p:nvSpPr>
            <p:spPr bwMode="auto">
              <a:xfrm>
                <a:off x="4232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4" name="Freeform 83"/>
              <p:cNvSpPr/>
              <p:nvPr userDrawn="1"/>
            </p:nvSpPr>
            <p:spPr bwMode="auto">
              <a:xfrm>
                <a:off x="4245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5" name="Freeform 84"/>
              <p:cNvSpPr/>
              <p:nvPr userDrawn="1"/>
            </p:nvSpPr>
            <p:spPr bwMode="auto">
              <a:xfrm>
                <a:off x="4258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6" name="Freeform 85"/>
              <p:cNvSpPr/>
              <p:nvPr userDrawn="1"/>
            </p:nvSpPr>
            <p:spPr bwMode="auto">
              <a:xfrm>
                <a:off x="4271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7" name="Freeform 86"/>
              <p:cNvSpPr/>
              <p:nvPr userDrawn="1"/>
            </p:nvSpPr>
            <p:spPr bwMode="auto">
              <a:xfrm>
                <a:off x="4284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8" name="Freeform 87"/>
              <p:cNvSpPr/>
              <p:nvPr userDrawn="1"/>
            </p:nvSpPr>
            <p:spPr bwMode="auto">
              <a:xfrm>
                <a:off x="4297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9" name="Freeform 88"/>
              <p:cNvSpPr/>
              <p:nvPr userDrawn="1"/>
            </p:nvSpPr>
            <p:spPr bwMode="auto">
              <a:xfrm>
                <a:off x="4310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0" name="Freeform 89"/>
              <p:cNvSpPr/>
              <p:nvPr userDrawn="1"/>
            </p:nvSpPr>
            <p:spPr bwMode="auto">
              <a:xfrm>
                <a:off x="4323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1" name="Freeform 90"/>
              <p:cNvSpPr/>
              <p:nvPr userDrawn="1"/>
            </p:nvSpPr>
            <p:spPr bwMode="auto">
              <a:xfrm>
                <a:off x="4336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2" name="Freeform 91"/>
              <p:cNvSpPr/>
              <p:nvPr userDrawn="1"/>
            </p:nvSpPr>
            <p:spPr bwMode="auto">
              <a:xfrm>
                <a:off x="4349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3" name="Freeform 92"/>
              <p:cNvSpPr/>
              <p:nvPr userDrawn="1"/>
            </p:nvSpPr>
            <p:spPr bwMode="auto">
              <a:xfrm>
                <a:off x="4367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4" name="Freeform 93"/>
              <p:cNvSpPr/>
              <p:nvPr userDrawn="1"/>
            </p:nvSpPr>
            <p:spPr bwMode="auto">
              <a:xfrm>
                <a:off x="4380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5" name="Freeform 94"/>
              <p:cNvSpPr/>
              <p:nvPr userDrawn="1"/>
            </p:nvSpPr>
            <p:spPr bwMode="auto">
              <a:xfrm>
                <a:off x="4393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6" name="Freeform 95"/>
              <p:cNvSpPr/>
              <p:nvPr userDrawn="1"/>
            </p:nvSpPr>
            <p:spPr bwMode="auto">
              <a:xfrm>
                <a:off x="4406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7" name="Freeform 96"/>
              <p:cNvSpPr/>
              <p:nvPr userDrawn="1"/>
            </p:nvSpPr>
            <p:spPr bwMode="auto">
              <a:xfrm>
                <a:off x="4419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8" name="Freeform 97"/>
              <p:cNvSpPr/>
              <p:nvPr userDrawn="1"/>
            </p:nvSpPr>
            <p:spPr bwMode="auto">
              <a:xfrm>
                <a:off x="4432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9" name="Freeform 98"/>
              <p:cNvSpPr/>
              <p:nvPr userDrawn="1"/>
            </p:nvSpPr>
            <p:spPr bwMode="auto">
              <a:xfrm>
                <a:off x="4445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0" name="Freeform 99"/>
              <p:cNvSpPr/>
              <p:nvPr userDrawn="1"/>
            </p:nvSpPr>
            <p:spPr bwMode="auto">
              <a:xfrm>
                <a:off x="4458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1" name="Freeform 100"/>
              <p:cNvSpPr/>
              <p:nvPr userDrawn="1"/>
            </p:nvSpPr>
            <p:spPr bwMode="auto">
              <a:xfrm>
                <a:off x="4471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2" name="Freeform 101"/>
              <p:cNvSpPr/>
              <p:nvPr userDrawn="1"/>
            </p:nvSpPr>
            <p:spPr bwMode="auto">
              <a:xfrm>
                <a:off x="4489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3" name="Freeform 102"/>
              <p:cNvSpPr/>
              <p:nvPr userDrawn="1"/>
            </p:nvSpPr>
            <p:spPr bwMode="auto">
              <a:xfrm>
                <a:off x="4502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4" name="Freeform 103"/>
              <p:cNvSpPr/>
              <p:nvPr userDrawn="1"/>
            </p:nvSpPr>
            <p:spPr bwMode="auto">
              <a:xfrm>
                <a:off x="4515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5" name="Freeform 104"/>
              <p:cNvSpPr/>
              <p:nvPr userDrawn="1"/>
            </p:nvSpPr>
            <p:spPr bwMode="auto">
              <a:xfrm>
                <a:off x="4528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6" name="Freeform 105"/>
              <p:cNvSpPr/>
              <p:nvPr userDrawn="1"/>
            </p:nvSpPr>
            <p:spPr bwMode="auto">
              <a:xfrm>
                <a:off x="4541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7" name="Freeform 106"/>
              <p:cNvSpPr/>
              <p:nvPr userDrawn="1"/>
            </p:nvSpPr>
            <p:spPr bwMode="auto">
              <a:xfrm>
                <a:off x="4554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8" name="Freeform 107"/>
              <p:cNvSpPr/>
              <p:nvPr userDrawn="1"/>
            </p:nvSpPr>
            <p:spPr bwMode="auto">
              <a:xfrm>
                <a:off x="4567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9" name="Freeform 108"/>
              <p:cNvSpPr/>
              <p:nvPr userDrawn="1"/>
            </p:nvSpPr>
            <p:spPr bwMode="auto">
              <a:xfrm>
                <a:off x="4580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0" name="Freeform 109"/>
              <p:cNvSpPr/>
              <p:nvPr userDrawn="1"/>
            </p:nvSpPr>
            <p:spPr bwMode="auto">
              <a:xfrm>
                <a:off x="4593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1" name="Freeform 110"/>
              <p:cNvSpPr/>
              <p:nvPr userDrawn="1"/>
            </p:nvSpPr>
            <p:spPr bwMode="auto">
              <a:xfrm>
                <a:off x="4611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2" name="Freeform 111"/>
              <p:cNvSpPr/>
              <p:nvPr userDrawn="1"/>
            </p:nvSpPr>
            <p:spPr bwMode="auto">
              <a:xfrm>
                <a:off x="4624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3" name="Freeform 112"/>
              <p:cNvSpPr/>
              <p:nvPr userDrawn="1"/>
            </p:nvSpPr>
            <p:spPr bwMode="auto">
              <a:xfrm>
                <a:off x="4624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4" name="Freeform 113"/>
              <p:cNvSpPr/>
              <p:nvPr userDrawn="1"/>
            </p:nvSpPr>
            <p:spPr bwMode="auto">
              <a:xfrm>
                <a:off x="3043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5" name="Freeform 114"/>
              <p:cNvSpPr/>
              <p:nvPr userDrawn="1"/>
            </p:nvSpPr>
            <p:spPr bwMode="auto">
              <a:xfrm>
                <a:off x="3056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6" name="Freeform 115"/>
              <p:cNvSpPr/>
              <p:nvPr userDrawn="1"/>
            </p:nvSpPr>
            <p:spPr bwMode="auto">
              <a:xfrm>
                <a:off x="3069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7" name="Freeform 116"/>
              <p:cNvSpPr/>
              <p:nvPr userDrawn="1"/>
            </p:nvSpPr>
            <p:spPr bwMode="auto">
              <a:xfrm>
                <a:off x="3082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8" name="Freeform 117"/>
              <p:cNvSpPr/>
              <p:nvPr userDrawn="1"/>
            </p:nvSpPr>
            <p:spPr bwMode="auto">
              <a:xfrm>
                <a:off x="3096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9" name="Freeform 118"/>
              <p:cNvSpPr/>
              <p:nvPr userDrawn="1"/>
            </p:nvSpPr>
            <p:spPr bwMode="auto">
              <a:xfrm>
                <a:off x="3109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0" name="Freeform 119"/>
              <p:cNvSpPr/>
              <p:nvPr userDrawn="1"/>
            </p:nvSpPr>
            <p:spPr bwMode="auto">
              <a:xfrm>
                <a:off x="3122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1" name="Freeform 120"/>
              <p:cNvSpPr/>
              <p:nvPr userDrawn="1"/>
            </p:nvSpPr>
            <p:spPr bwMode="auto">
              <a:xfrm>
                <a:off x="3139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2" name="Freeform 121"/>
              <p:cNvSpPr/>
              <p:nvPr userDrawn="1"/>
            </p:nvSpPr>
            <p:spPr bwMode="auto">
              <a:xfrm>
                <a:off x="3152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3" name="Freeform 122"/>
              <p:cNvSpPr/>
              <p:nvPr userDrawn="1"/>
            </p:nvSpPr>
            <p:spPr bwMode="auto">
              <a:xfrm>
                <a:off x="3165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4" name="Freeform 123"/>
              <p:cNvSpPr/>
              <p:nvPr userDrawn="1"/>
            </p:nvSpPr>
            <p:spPr bwMode="auto">
              <a:xfrm>
                <a:off x="3178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5" name="Freeform 124"/>
              <p:cNvSpPr/>
              <p:nvPr userDrawn="1"/>
            </p:nvSpPr>
            <p:spPr bwMode="auto">
              <a:xfrm>
                <a:off x="3191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6" name="Freeform 125"/>
              <p:cNvSpPr/>
              <p:nvPr userDrawn="1"/>
            </p:nvSpPr>
            <p:spPr bwMode="auto">
              <a:xfrm>
                <a:off x="3204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7" name="Freeform 126"/>
              <p:cNvSpPr/>
              <p:nvPr userDrawn="1"/>
            </p:nvSpPr>
            <p:spPr bwMode="auto">
              <a:xfrm>
                <a:off x="3217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8" name="Freeform 127"/>
              <p:cNvSpPr/>
              <p:nvPr userDrawn="1"/>
            </p:nvSpPr>
            <p:spPr bwMode="auto">
              <a:xfrm>
                <a:off x="3230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9" name="Freeform 128"/>
              <p:cNvSpPr/>
              <p:nvPr userDrawn="1"/>
            </p:nvSpPr>
            <p:spPr bwMode="auto">
              <a:xfrm>
                <a:off x="3244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0" name="Freeform 129"/>
              <p:cNvSpPr/>
              <p:nvPr userDrawn="1"/>
            </p:nvSpPr>
            <p:spPr bwMode="auto">
              <a:xfrm>
                <a:off x="3257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1" name="Freeform 130"/>
              <p:cNvSpPr/>
              <p:nvPr userDrawn="1"/>
            </p:nvSpPr>
            <p:spPr bwMode="auto">
              <a:xfrm>
                <a:off x="3270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2" name="Freeform 131"/>
              <p:cNvSpPr/>
              <p:nvPr userDrawn="1"/>
            </p:nvSpPr>
            <p:spPr bwMode="auto">
              <a:xfrm>
                <a:off x="3283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3" name="Freeform 132"/>
              <p:cNvSpPr/>
              <p:nvPr userDrawn="1"/>
            </p:nvSpPr>
            <p:spPr bwMode="auto">
              <a:xfrm>
                <a:off x="3296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4" name="Freeform 133"/>
              <p:cNvSpPr/>
              <p:nvPr userDrawn="1"/>
            </p:nvSpPr>
            <p:spPr bwMode="auto">
              <a:xfrm>
                <a:off x="3309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5" name="Freeform 134"/>
              <p:cNvSpPr/>
              <p:nvPr userDrawn="1"/>
            </p:nvSpPr>
            <p:spPr bwMode="auto">
              <a:xfrm>
                <a:off x="3326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6" name="Freeform 135"/>
              <p:cNvSpPr/>
              <p:nvPr userDrawn="1"/>
            </p:nvSpPr>
            <p:spPr bwMode="auto">
              <a:xfrm>
                <a:off x="3339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7" name="Freeform 136"/>
              <p:cNvSpPr/>
              <p:nvPr userDrawn="1"/>
            </p:nvSpPr>
            <p:spPr bwMode="auto">
              <a:xfrm>
                <a:off x="3352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8" name="Freeform 137"/>
              <p:cNvSpPr/>
              <p:nvPr userDrawn="1"/>
            </p:nvSpPr>
            <p:spPr bwMode="auto">
              <a:xfrm>
                <a:off x="3365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9" name="Freeform 138"/>
              <p:cNvSpPr/>
              <p:nvPr userDrawn="1"/>
            </p:nvSpPr>
            <p:spPr bwMode="auto">
              <a:xfrm>
                <a:off x="3378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0" name="Freeform 139"/>
              <p:cNvSpPr/>
              <p:nvPr userDrawn="1"/>
            </p:nvSpPr>
            <p:spPr bwMode="auto">
              <a:xfrm>
                <a:off x="3392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1" name="Freeform 140"/>
              <p:cNvSpPr/>
              <p:nvPr userDrawn="1"/>
            </p:nvSpPr>
            <p:spPr bwMode="auto">
              <a:xfrm>
                <a:off x="3405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2" name="Freeform 141"/>
              <p:cNvSpPr/>
              <p:nvPr userDrawn="1"/>
            </p:nvSpPr>
            <p:spPr bwMode="auto">
              <a:xfrm>
                <a:off x="3418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3" name="Freeform 142"/>
              <p:cNvSpPr/>
              <p:nvPr userDrawn="1"/>
            </p:nvSpPr>
            <p:spPr bwMode="auto">
              <a:xfrm>
                <a:off x="3431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4" name="Freeform 143"/>
              <p:cNvSpPr/>
              <p:nvPr userDrawn="1"/>
            </p:nvSpPr>
            <p:spPr bwMode="auto">
              <a:xfrm>
                <a:off x="3444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5" name="Freeform 144"/>
              <p:cNvSpPr/>
              <p:nvPr userDrawn="1"/>
            </p:nvSpPr>
            <p:spPr bwMode="auto">
              <a:xfrm>
                <a:off x="3457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6" name="Freeform 145"/>
              <p:cNvSpPr/>
              <p:nvPr userDrawn="1"/>
            </p:nvSpPr>
            <p:spPr bwMode="auto">
              <a:xfrm>
                <a:off x="3470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7" name="Freeform 146"/>
              <p:cNvSpPr/>
              <p:nvPr userDrawn="1"/>
            </p:nvSpPr>
            <p:spPr bwMode="auto">
              <a:xfrm>
                <a:off x="3483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8" name="Freeform 147"/>
              <p:cNvSpPr/>
              <p:nvPr userDrawn="1"/>
            </p:nvSpPr>
            <p:spPr bwMode="auto">
              <a:xfrm>
                <a:off x="3496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9" name="Freeform 148"/>
              <p:cNvSpPr/>
              <p:nvPr userDrawn="1"/>
            </p:nvSpPr>
            <p:spPr bwMode="auto">
              <a:xfrm>
                <a:off x="3509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0" name="Freeform 149"/>
              <p:cNvSpPr/>
              <p:nvPr userDrawn="1"/>
            </p:nvSpPr>
            <p:spPr bwMode="auto">
              <a:xfrm>
                <a:off x="3527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1" name="Freeform 150"/>
              <p:cNvSpPr/>
              <p:nvPr userDrawn="1"/>
            </p:nvSpPr>
            <p:spPr bwMode="auto">
              <a:xfrm>
                <a:off x="3540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2" name="Freeform 151"/>
              <p:cNvSpPr/>
              <p:nvPr userDrawn="1"/>
            </p:nvSpPr>
            <p:spPr bwMode="auto">
              <a:xfrm>
                <a:off x="3553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3" name="Freeform 152"/>
              <p:cNvSpPr/>
              <p:nvPr userDrawn="1"/>
            </p:nvSpPr>
            <p:spPr bwMode="auto">
              <a:xfrm>
                <a:off x="3566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4" name="Freeform 153"/>
              <p:cNvSpPr/>
              <p:nvPr userDrawn="1"/>
            </p:nvSpPr>
            <p:spPr bwMode="auto">
              <a:xfrm>
                <a:off x="3579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5" name="Freeform 154"/>
              <p:cNvSpPr/>
              <p:nvPr userDrawn="1"/>
            </p:nvSpPr>
            <p:spPr bwMode="auto">
              <a:xfrm>
                <a:off x="3592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6" name="Freeform 155"/>
              <p:cNvSpPr/>
              <p:nvPr userDrawn="1"/>
            </p:nvSpPr>
            <p:spPr bwMode="auto">
              <a:xfrm>
                <a:off x="3605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7" name="Freeform 156"/>
              <p:cNvSpPr/>
              <p:nvPr userDrawn="1"/>
            </p:nvSpPr>
            <p:spPr bwMode="auto">
              <a:xfrm>
                <a:off x="3618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8" name="Freeform 157"/>
              <p:cNvSpPr/>
              <p:nvPr userDrawn="1"/>
            </p:nvSpPr>
            <p:spPr bwMode="auto">
              <a:xfrm>
                <a:off x="3631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9" name="Freeform 158"/>
              <p:cNvSpPr/>
              <p:nvPr userDrawn="1"/>
            </p:nvSpPr>
            <p:spPr bwMode="auto">
              <a:xfrm>
                <a:off x="3644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0" name="Freeform 159"/>
              <p:cNvSpPr/>
              <p:nvPr userDrawn="1"/>
            </p:nvSpPr>
            <p:spPr bwMode="auto">
              <a:xfrm>
                <a:off x="3657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1" name="Freeform 160"/>
              <p:cNvSpPr/>
              <p:nvPr userDrawn="1"/>
            </p:nvSpPr>
            <p:spPr bwMode="auto">
              <a:xfrm>
                <a:off x="3670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2" name="Freeform 161"/>
              <p:cNvSpPr/>
              <p:nvPr userDrawn="1"/>
            </p:nvSpPr>
            <p:spPr bwMode="auto">
              <a:xfrm>
                <a:off x="3683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3" name="Freeform 162"/>
              <p:cNvSpPr/>
              <p:nvPr userDrawn="1"/>
            </p:nvSpPr>
            <p:spPr bwMode="auto">
              <a:xfrm>
                <a:off x="3696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4" name="Freeform 163"/>
              <p:cNvSpPr/>
              <p:nvPr userDrawn="1"/>
            </p:nvSpPr>
            <p:spPr bwMode="auto">
              <a:xfrm>
                <a:off x="3709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5" name="Freeform 164"/>
              <p:cNvSpPr/>
              <p:nvPr userDrawn="1"/>
            </p:nvSpPr>
            <p:spPr bwMode="auto">
              <a:xfrm>
                <a:off x="3709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6" name="Freeform 165"/>
              <p:cNvSpPr/>
              <p:nvPr userDrawn="1"/>
            </p:nvSpPr>
            <p:spPr bwMode="auto">
              <a:xfrm>
                <a:off x="3931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7" name="Freeform 166"/>
              <p:cNvSpPr/>
              <p:nvPr userDrawn="1"/>
            </p:nvSpPr>
            <p:spPr bwMode="auto">
              <a:xfrm>
                <a:off x="3944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8" name="Freeform 167"/>
              <p:cNvSpPr/>
              <p:nvPr userDrawn="1"/>
            </p:nvSpPr>
            <p:spPr bwMode="auto">
              <a:xfrm>
                <a:off x="3962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9" name="Freeform 168"/>
              <p:cNvSpPr/>
              <p:nvPr userDrawn="1"/>
            </p:nvSpPr>
            <p:spPr bwMode="auto">
              <a:xfrm>
                <a:off x="3975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0" name="Freeform 169"/>
              <p:cNvSpPr/>
              <p:nvPr userDrawn="1"/>
            </p:nvSpPr>
            <p:spPr bwMode="auto">
              <a:xfrm>
                <a:off x="3988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1" name="Freeform 170"/>
              <p:cNvSpPr/>
              <p:nvPr userDrawn="1"/>
            </p:nvSpPr>
            <p:spPr bwMode="auto">
              <a:xfrm>
                <a:off x="4001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2" name="Freeform 171"/>
              <p:cNvSpPr/>
              <p:nvPr userDrawn="1"/>
            </p:nvSpPr>
            <p:spPr bwMode="auto">
              <a:xfrm>
                <a:off x="4014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3" name="Freeform 172"/>
              <p:cNvSpPr/>
              <p:nvPr userDrawn="1"/>
            </p:nvSpPr>
            <p:spPr bwMode="auto">
              <a:xfrm>
                <a:off x="4027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4" name="Freeform 173"/>
              <p:cNvSpPr/>
              <p:nvPr userDrawn="1"/>
            </p:nvSpPr>
            <p:spPr bwMode="auto">
              <a:xfrm>
                <a:off x="4040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5" name="Freeform 174"/>
              <p:cNvSpPr/>
              <p:nvPr userDrawn="1"/>
            </p:nvSpPr>
            <p:spPr bwMode="auto">
              <a:xfrm>
                <a:off x="4053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6" name="Freeform 175"/>
              <p:cNvSpPr/>
              <p:nvPr userDrawn="1"/>
            </p:nvSpPr>
            <p:spPr bwMode="auto">
              <a:xfrm>
                <a:off x="4066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7" name="Freeform 176"/>
              <p:cNvSpPr/>
              <p:nvPr userDrawn="1"/>
            </p:nvSpPr>
            <p:spPr bwMode="auto">
              <a:xfrm>
                <a:off x="4079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8" name="Freeform 177"/>
              <p:cNvSpPr/>
              <p:nvPr userDrawn="1"/>
            </p:nvSpPr>
            <p:spPr bwMode="auto">
              <a:xfrm>
                <a:off x="4093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9" name="Freeform 178"/>
              <p:cNvSpPr/>
              <p:nvPr userDrawn="1"/>
            </p:nvSpPr>
            <p:spPr bwMode="auto">
              <a:xfrm>
                <a:off x="4106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0" name="Freeform 179"/>
              <p:cNvSpPr/>
              <p:nvPr userDrawn="1"/>
            </p:nvSpPr>
            <p:spPr bwMode="auto">
              <a:xfrm>
                <a:off x="4119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1" name="Freeform 180"/>
              <p:cNvSpPr/>
              <p:nvPr userDrawn="1"/>
            </p:nvSpPr>
            <p:spPr bwMode="auto">
              <a:xfrm>
                <a:off x="4132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2" name="Freeform 181"/>
              <p:cNvSpPr/>
              <p:nvPr userDrawn="1"/>
            </p:nvSpPr>
            <p:spPr bwMode="auto">
              <a:xfrm>
                <a:off x="4149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3" name="Freeform 182"/>
              <p:cNvSpPr/>
              <p:nvPr userDrawn="1"/>
            </p:nvSpPr>
            <p:spPr bwMode="auto">
              <a:xfrm>
                <a:off x="4162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4" name="Freeform 183"/>
              <p:cNvSpPr/>
              <p:nvPr userDrawn="1"/>
            </p:nvSpPr>
            <p:spPr bwMode="auto">
              <a:xfrm>
                <a:off x="4175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5" name="Freeform 184"/>
              <p:cNvSpPr/>
              <p:nvPr userDrawn="1"/>
            </p:nvSpPr>
            <p:spPr bwMode="auto">
              <a:xfrm>
                <a:off x="4188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6" name="Freeform 185"/>
              <p:cNvSpPr/>
              <p:nvPr userDrawn="1"/>
            </p:nvSpPr>
            <p:spPr bwMode="auto">
              <a:xfrm>
                <a:off x="4201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7" name="Freeform 186"/>
              <p:cNvSpPr/>
              <p:nvPr userDrawn="1"/>
            </p:nvSpPr>
            <p:spPr bwMode="auto">
              <a:xfrm>
                <a:off x="4214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8" name="Freeform 187"/>
              <p:cNvSpPr/>
              <p:nvPr userDrawn="1"/>
            </p:nvSpPr>
            <p:spPr bwMode="auto">
              <a:xfrm>
                <a:off x="4227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9" name="Freeform 188"/>
              <p:cNvSpPr/>
              <p:nvPr userDrawn="1"/>
            </p:nvSpPr>
            <p:spPr bwMode="auto">
              <a:xfrm>
                <a:off x="4241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0" name="Freeform 189"/>
              <p:cNvSpPr/>
              <p:nvPr userDrawn="1"/>
            </p:nvSpPr>
            <p:spPr bwMode="auto">
              <a:xfrm>
                <a:off x="4254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1" name="Freeform 190"/>
              <p:cNvSpPr/>
              <p:nvPr userDrawn="1"/>
            </p:nvSpPr>
            <p:spPr bwMode="auto">
              <a:xfrm>
                <a:off x="4267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2" name="Freeform 191"/>
              <p:cNvSpPr/>
              <p:nvPr userDrawn="1"/>
            </p:nvSpPr>
            <p:spPr bwMode="auto">
              <a:xfrm>
                <a:off x="4280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3" name="Freeform 192"/>
              <p:cNvSpPr/>
              <p:nvPr userDrawn="1"/>
            </p:nvSpPr>
            <p:spPr bwMode="auto">
              <a:xfrm>
                <a:off x="4293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4" name="Freeform 193"/>
              <p:cNvSpPr/>
              <p:nvPr userDrawn="1"/>
            </p:nvSpPr>
            <p:spPr bwMode="auto">
              <a:xfrm>
                <a:off x="4306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5" name="Freeform 194"/>
              <p:cNvSpPr/>
              <p:nvPr userDrawn="1"/>
            </p:nvSpPr>
            <p:spPr bwMode="auto">
              <a:xfrm>
                <a:off x="4319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6" name="Freeform 195"/>
              <p:cNvSpPr/>
              <p:nvPr userDrawn="1"/>
            </p:nvSpPr>
            <p:spPr bwMode="auto">
              <a:xfrm>
                <a:off x="4332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7" name="Freeform 196"/>
              <p:cNvSpPr/>
              <p:nvPr userDrawn="1"/>
            </p:nvSpPr>
            <p:spPr bwMode="auto">
              <a:xfrm>
                <a:off x="4349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8" name="Freeform 197"/>
              <p:cNvSpPr/>
              <p:nvPr userDrawn="1"/>
            </p:nvSpPr>
            <p:spPr bwMode="auto">
              <a:xfrm>
                <a:off x="4362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9" name="Freeform 198"/>
              <p:cNvSpPr/>
              <p:nvPr userDrawn="1"/>
            </p:nvSpPr>
            <p:spPr bwMode="auto">
              <a:xfrm>
                <a:off x="4376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0" name="Freeform 199"/>
              <p:cNvSpPr/>
              <p:nvPr userDrawn="1"/>
            </p:nvSpPr>
            <p:spPr bwMode="auto">
              <a:xfrm>
                <a:off x="4389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1" name="Freeform 200"/>
              <p:cNvSpPr/>
              <p:nvPr userDrawn="1"/>
            </p:nvSpPr>
            <p:spPr bwMode="auto">
              <a:xfrm>
                <a:off x="4402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2" name="Freeform 201"/>
              <p:cNvSpPr/>
              <p:nvPr userDrawn="1"/>
            </p:nvSpPr>
            <p:spPr bwMode="auto">
              <a:xfrm>
                <a:off x="4415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3" name="Freeform 202"/>
              <p:cNvSpPr/>
              <p:nvPr userDrawn="1"/>
            </p:nvSpPr>
            <p:spPr bwMode="auto">
              <a:xfrm>
                <a:off x="4428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4" name="Freeform 203"/>
              <p:cNvSpPr/>
              <p:nvPr userDrawn="1"/>
            </p:nvSpPr>
            <p:spPr bwMode="auto">
              <a:xfrm>
                <a:off x="4441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5" name="Freeform 204"/>
              <p:cNvSpPr/>
              <p:nvPr userDrawn="1"/>
            </p:nvSpPr>
            <p:spPr bwMode="auto">
              <a:xfrm>
                <a:off x="4454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6" name="Freeform 206"/>
            <p:cNvSpPr/>
            <p:nvPr userDrawn="1"/>
          </p:nvSpPr>
          <p:spPr bwMode="auto">
            <a:xfrm>
              <a:off x="7091363" y="440055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207"/>
            <p:cNvSpPr/>
            <p:nvPr userDrawn="1"/>
          </p:nvSpPr>
          <p:spPr bwMode="auto">
            <a:xfrm>
              <a:off x="7112000" y="440055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208"/>
            <p:cNvSpPr/>
            <p:nvPr userDrawn="1"/>
          </p:nvSpPr>
          <p:spPr bwMode="auto">
            <a:xfrm>
              <a:off x="7132638" y="440055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209"/>
            <p:cNvSpPr/>
            <p:nvPr userDrawn="1"/>
          </p:nvSpPr>
          <p:spPr bwMode="auto">
            <a:xfrm>
              <a:off x="7153275" y="440055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210"/>
            <p:cNvSpPr/>
            <p:nvPr userDrawn="1"/>
          </p:nvSpPr>
          <p:spPr bwMode="auto">
            <a:xfrm>
              <a:off x="7173913" y="440055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211"/>
            <p:cNvSpPr/>
            <p:nvPr userDrawn="1"/>
          </p:nvSpPr>
          <p:spPr bwMode="auto">
            <a:xfrm>
              <a:off x="7194550" y="440055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212"/>
            <p:cNvSpPr/>
            <p:nvPr userDrawn="1"/>
          </p:nvSpPr>
          <p:spPr bwMode="auto">
            <a:xfrm>
              <a:off x="7223125" y="440055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213"/>
            <p:cNvSpPr/>
            <p:nvPr userDrawn="1"/>
          </p:nvSpPr>
          <p:spPr bwMode="auto">
            <a:xfrm>
              <a:off x="7243763" y="440055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214"/>
            <p:cNvSpPr/>
            <p:nvPr userDrawn="1"/>
          </p:nvSpPr>
          <p:spPr bwMode="auto">
            <a:xfrm>
              <a:off x="7264400" y="440055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215"/>
            <p:cNvSpPr/>
            <p:nvPr userDrawn="1"/>
          </p:nvSpPr>
          <p:spPr bwMode="auto">
            <a:xfrm>
              <a:off x="7285038" y="440055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216"/>
            <p:cNvSpPr/>
            <p:nvPr userDrawn="1"/>
          </p:nvSpPr>
          <p:spPr bwMode="auto">
            <a:xfrm>
              <a:off x="7305675" y="440055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17"/>
            <p:cNvSpPr/>
            <p:nvPr userDrawn="1"/>
          </p:nvSpPr>
          <p:spPr bwMode="auto">
            <a:xfrm>
              <a:off x="7326313" y="440055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18"/>
            <p:cNvSpPr/>
            <p:nvPr userDrawn="1"/>
          </p:nvSpPr>
          <p:spPr bwMode="auto">
            <a:xfrm>
              <a:off x="7326313" y="440055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19"/>
            <p:cNvSpPr>
              <a:spLocks noEditPoints="1"/>
            </p:cNvSpPr>
            <p:nvPr userDrawn="1"/>
          </p:nvSpPr>
          <p:spPr bwMode="auto">
            <a:xfrm>
              <a:off x="10160000" y="4513263"/>
              <a:ext cx="636588" cy="342900"/>
            </a:xfrm>
            <a:custGeom>
              <a:avLst/>
              <a:gdLst>
                <a:gd name="T0" fmla="*/ 344 w 401"/>
                <a:gd name="T1" fmla="*/ 57 h 216"/>
                <a:gd name="T2" fmla="*/ 318 w 401"/>
                <a:gd name="T3" fmla="*/ 0 h 216"/>
                <a:gd name="T4" fmla="*/ 287 w 401"/>
                <a:gd name="T5" fmla="*/ 57 h 216"/>
                <a:gd name="T6" fmla="*/ 287 w 401"/>
                <a:gd name="T7" fmla="*/ 79 h 216"/>
                <a:gd name="T8" fmla="*/ 235 w 401"/>
                <a:gd name="T9" fmla="*/ 79 h 216"/>
                <a:gd name="T10" fmla="*/ 235 w 401"/>
                <a:gd name="T11" fmla="*/ 57 h 216"/>
                <a:gd name="T12" fmla="*/ 205 w 401"/>
                <a:gd name="T13" fmla="*/ 0 h 216"/>
                <a:gd name="T14" fmla="*/ 174 w 401"/>
                <a:gd name="T15" fmla="*/ 57 h 216"/>
                <a:gd name="T16" fmla="*/ 174 w 401"/>
                <a:gd name="T17" fmla="*/ 79 h 216"/>
                <a:gd name="T18" fmla="*/ 118 w 401"/>
                <a:gd name="T19" fmla="*/ 79 h 216"/>
                <a:gd name="T20" fmla="*/ 118 w 401"/>
                <a:gd name="T21" fmla="*/ 57 h 216"/>
                <a:gd name="T22" fmla="*/ 87 w 401"/>
                <a:gd name="T23" fmla="*/ 0 h 216"/>
                <a:gd name="T24" fmla="*/ 57 w 401"/>
                <a:gd name="T25" fmla="*/ 57 h 216"/>
                <a:gd name="T26" fmla="*/ 57 w 401"/>
                <a:gd name="T27" fmla="*/ 79 h 216"/>
                <a:gd name="T28" fmla="*/ 74 w 401"/>
                <a:gd name="T29" fmla="*/ 136 h 216"/>
                <a:gd name="T30" fmla="*/ 104 w 401"/>
                <a:gd name="T31" fmla="*/ 216 h 216"/>
                <a:gd name="T32" fmla="*/ 118 w 401"/>
                <a:gd name="T33" fmla="*/ 136 h 216"/>
                <a:gd name="T34" fmla="*/ 192 w 401"/>
                <a:gd name="T35" fmla="*/ 136 h 216"/>
                <a:gd name="T36" fmla="*/ 218 w 401"/>
                <a:gd name="T37" fmla="*/ 216 h 216"/>
                <a:gd name="T38" fmla="*/ 226 w 401"/>
                <a:gd name="T39" fmla="*/ 136 h 216"/>
                <a:gd name="T40" fmla="*/ 300 w 401"/>
                <a:gd name="T41" fmla="*/ 136 h 216"/>
                <a:gd name="T42" fmla="*/ 331 w 401"/>
                <a:gd name="T43" fmla="*/ 216 h 216"/>
                <a:gd name="T44" fmla="*/ 401 w 401"/>
                <a:gd name="T45" fmla="*/ 136 h 216"/>
                <a:gd name="T46" fmla="*/ 370 w 401"/>
                <a:gd name="T47" fmla="*/ 79 h 216"/>
                <a:gd name="T48" fmla="*/ 96 w 401"/>
                <a:gd name="T49" fmla="*/ 207 h 216"/>
                <a:gd name="T50" fmla="*/ 83 w 401"/>
                <a:gd name="T51" fmla="*/ 132 h 216"/>
                <a:gd name="T52" fmla="*/ 78 w 401"/>
                <a:gd name="T53" fmla="*/ 70 h 216"/>
                <a:gd name="T54" fmla="*/ 78 w 401"/>
                <a:gd name="T55" fmla="*/ 48 h 216"/>
                <a:gd name="T56" fmla="*/ 87 w 401"/>
                <a:gd name="T57" fmla="*/ 13 h 216"/>
                <a:gd name="T58" fmla="*/ 100 w 401"/>
                <a:gd name="T59" fmla="*/ 48 h 216"/>
                <a:gd name="T60" fmla="*/ 100 w 401"/>
                <a:gd name="T61" fmla="*/ 70 h 216"/>
                <a:gd name="T62" fmla="*/ 126 w 401"/>
                <a:gd name="T63" fmla="*/ 132 h 216"/>
                <a:gd name="T64" fmla="*/ 135 w 401"/>
                <a:gd name="T65" fmla="*/ 132 h 216"/>
                <a:gd name="T66" fmla="*/ 157 w 401"/>
                <a:gd name="T67" fmla="*/ 132 h 216"/>
                <a:gd name="T68" fmla="*/ 213 w 401"/>
                <a:gd name="T69" fmla="*/ 132 h 216"/>
                <a:gd name="T70" fmla="*/ 196 w 401"/>
                <a:gd name="T71" fmla="*/ 207 h 216"/>
                <a:gd name="T72" fmla="*/ 165 w 401"/>
                <a:gd name="T73" fmla="*/ 132 h 216"/>
                <a:gd name="T74" fmla="*/ 196 w 401"/>
                <a:gd name="T75" fmla="*/ 70 h 216"/>
                <a:gd name="T76" fmla="*/ 192 w 401"/>
                <a:gd name="T77" fmla="*/ 48 h 216"/>
                <a:gd name="T78" fmla="*/ 205 w 401"/>
                <a:gd name="T79" fmla="*/ 13 h 216"/>
                <a:gd name="T80" fmla="*/ 218 w 401"/>
                <a:gd name="T81" fmla="*/ 48 h 216"/>
                <a:gd name="T82" fmla="*/ 218 w 401"/>
                <a:gd name="T83" fmla="*/ 70 h 216"/>
                <a:gd name="T84" fmla="*/ 235 w 401"/>
                <a:gd name="T85" fmla="*/ 132 h 216"/>
                <a:gd name="T86" fmla="*/ 248 w 401"/>
                <a:gd name="T87" fmla="*/ 132 h 216"/>
                <a:gd name="T88" fmla="*/ 274 w 401"/>
                <a:gd name="T89" fmla="*/ 132 h 216"/>
                <a:gd name="T90" fmla="*/ 383 w 401"/>
                <a:gd name="T91" fmla="*/ 132 h 216"/>
                <a:gd name="T92" fmla="*/ 322 w 401"/>
                <a:gd name="T93" fmla="*/ 207 h 216"/>
                <a:gd name="T94" fmla="*/ 309 w 401"/>
                <a:gd name="T95" fmla="*/ 132 h 216"/>
                <a:gd name="T96" fmla="*/ 266 w 401"/>
                <a:gd name="T97" fmla="*/ 110 h 216"/>
                <a:gd name="T98" fmla="*/ 283 w 401"/>
                <a:gd name="T99" fmla="*/ 70 h 216"/>
                <a:gd name="T100" fmla="*/ 283 w 401"/>
                <a:gd name="T101" fmla="*/ 48 h 216"/>
                <a:gd name="T102" fmla="*/ 348 w 401"/>
                <a:gd name="T103" fmla="*/ 48 h 216"/>
                <a:gd name="T104" fmla="*/ 348 w 401"/>
                <a:gd name="T105" fmla="*/ 70 h 216"/>
                <a:gd name="T106" fmla="*/ 383 w 401"/>
                <a:gd name="T107" fmla="*/ 132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01" h="216">
                  <a:moveTo>
                    <a:pt x="370" y="79"/>
                  </a:moveTo>
                  <a:lnTo>
                    <a:pt x="344" y="57"/>
                  </a:lnTo>
                  <a:lnTo>
                    <a:pt x="370" y="57"/>
                  </a:lnTo>
                  <a:lnTo>
                    <a:pt x="318" y="0"/>
                  </a:lnTo>
                  <a:lnTo>
                    <a:pt x="261" y="57"/>
                  </a:lnTo>
                  <a:lnTo>
                    <a:pt x="287" y="57"/>
                  </a:lnTo>
                  <a:lnTo>
                    <a:pt x="261" y="79"/>
                  </a:lnTo>
                  <a:lnTo>
                    <a:pt x="287" y="79"/>
                  </a:lnTo>
                  <a:lnTo>
                    <a:pt x="261" y="105"/>
                  </a:lnTo>
                  <a:lnTo>
                    <a:pt x="235" y="79"/>
                  </a:lnTo>
                  <a:lnTo>
                    <a:pt x="257" y="79"/>
                  </a:lnTo>
                  <a:lnTo>
                    <a:pt x="235" y="57"/>
                  </a:lnTo>
                  <a:lnTo>
                    <a:pt x="257" y="57"/>
                  </a:lnTo>
                  <a:lnTo>
                    <a:pt x="205" y="0"/>
                  </a:lnTo>
                  <a:lnTo>
                    <a:pt x="152" y="57"/>
                  </a:lnTo>
                  <a:lnTo>
                    <a:pt x="174" y="57"/>
                  </a:lnTo>
                  <a:lnTo>
                    <a:pt x="152" y="79"/>
                  </a:lnTo>
                  <a:lnTo>
                    <a:pt x="174" y="79"/>
                  </a:lnTo>
                  <a:lnTo>
                    <a:pt x="148" y="110"/>
                  </a:lnTo>
                  <a:lnTo>
                    <a:pt x="118" y="79"/>
                  </a:lnTo>
                  <a:lnTo>
                    <a:pt x="139" y="79"/>
                  </a:lnTo>
                  <a:lnTo>
                    <a:pt x="118" y="57"/>
                  </a:lnTo>
                  <a:lnTo>
                    <a:pt x="139" y="57"/>
                  </a:lnTo>
                  <a:lnTo>
                    <a:pt x="87" y="0"/>
                  </a:lnTo>
                  <a:lnTo>
                    <a:pt x="35" y="57"/>
                  </a:lnTo>
                  <a:lnTo>
                    <a:pt x="57" y="57"/>
                  </a:lnTo>
                  <a:lnTo>
                    <a:pt x="35" y="79"/>
                  </a:lnTo>
                  <a:lnTo>
                    <a:pt x="57" y="79"/>
                  </a:lnTo>
                  <a:lnTo>
                    <a:pt x="0" y="136"/>
                  </a:lnTo>
                  <a:lnTo>
                    <a:pt x="74" y="136"/>
                  </a:lnTo>
                  <a:lnTo>
                    <a:pt x="74" y="216"/>
                  </a:lnTo>
                  <a:lnTo>
                    <a:pt x="104" y="216"/>
                  </a:lnTo>
                  <a:lnTo>
                    <a:pt x="104" y="136"/>
                  </a:lnTo>
                  <a:lnTo>
                    <a:pt x="118" y="136"/>
                  </a:lnTo>
                  <a:lnTo>
                    <a:pt x="174" y="136"/>
                  </a:lnTo>
                  <a:lnTo>
                    <a:pt x="192" y="136"/>
                  </a:lnTo>
                  <a:lnTo>
                    <a:pt x="192" y="216"/>
                  </a:lnTo>
                  <a:lnTo>
                    <a:pt x="218" y="216"/>
                  </a:lnTo>
                  <a:lnTo>
                    <a:pt x="218" y="136"/>
                  </a:lnTo>
                  <a:lnTo>
                    <a:pt x="226" y="136"/>
                  </a:lnTo>
                  <a:lnTo>
                    <a:pt x="292" y="136"/>
                  </a:lnTo>
                  <a:lnTo>
                    <a:pt x="300" y="136"/>
                  </a:lnTo>
                  <a:lnTo>
                    <a:pt x="300" y="216"/>
                  </a:lnTo>
                  <a:lnTo>
                    <a:pt x="331" y="216"/>
                  </a:lnTo>
                  <a:lnTo>
                    <a:pt x="331" y="136"/>
                  </a:lnTo>
                  <a:lnTo>
                    <a:pt x="401" y="136"/>
                  </a:lnTo>
                  <a:lnTo>
                    <a:pt x="344" y="79"/>
                  </a:lnTo>
                  <a:lnTo>
                    <a:pt x="370" y="79"/>
                  </a:lnTo>
                  <a:close/>
                  <a:moveTo>
                    <a:pt x="96" y="132"/>
                  </a:moveTo>
                  <a:lnTo>
                    <a:pt x="96" y="207"/>
                  </a:lnTo>
                  <a:lnTo>
                    <a:pt x="83" y="207"/>
                  </a:lnTo>
                  <a:lnTo>
                    <a:pt x="83" y="132"/>
                  </a:lnTo>
                  <a:lnTo>
                    <a:pt x="17" y="132"/>
                  </a:lnTo>
                  <a:lnTo>
                    <a:pt x="78" y="70"/>
                  </a:lnTo>
                  <a:lnTo>
                    <a:pt x="52" y="70"/>
                  </a:lnTo>
                  <a:lnTo>
                    <a:pt x="78" y="48"/>
                  </a:lnTo>
                  <a:lnTo>
                    <a:pt x="52" y="48"/>
                  </a:lnTo>
                  <a:lnTo>
                    <a:pt x="87" y="13"/>
                  </a:lnTo>
                  <a:lnTo>
                    <a:pt x="122" y="48"/>
                  </a:lnTo>
                  <a:lnTo>
                    <a:pt x="100" y="48"/>
                  </a:lnTo>
                  <a:lnTo>
                    <a:pt x="122" y="70"/>
                  </a:lnTo>
                  <a:lnTo>
                    <a:pt x="100" y="70"/>
                  </a:lnTo>
                  <a:lnTo>
                    <a:pt x="139" y="114"/>
                  </a:lnTo>
                  <a:lnTo>
                    <a:pt x="126" y="132"/>
                  </a:lnTo>
                  <a:lnTo>
                    <a:pt x="96" y="132"/>
                  </a:lnTo>
                  <a:close/>
                  <a:moveTo>
                    <a:pt x="135" y="132"/>
                  </a:moveTo>
                  <a:lnTo>
                    <a:pt x="148" y="119"/>
                  </a:lnTo>
                  <a:lnTo>
                    <a:pt x="157" y="132"/>
                  </a:lnTo>
                  <a:lnTo>
                    <a:pt x="135" y="132"/>
                  </a:lnTo>
                  <a:close/>
                  <a:moveTo>
                    <a:pt x="213" y="132"/>
                  </a:moveTo>
                  <a:lnTo>
                    <a:pt x="213" y="207"/>
                  </a:lnTo>
                  <a:lnTo>
                    <a:pt x="196" y="207"/>
                  </a:lnTo>
                  <a:lnTo>
                    <a:pt x="196" y="132"/>
                  </a:lnTo>
                  <a:lnTo>
                    <a:pt x="165" y="132"/>
                  </a:lnTo>
                  <a:lnTo>
                    <a:pt x="152" y="114"/>
                  </a:lnTo>
                  <a:lnTo>
                    <a:pt x="196" y="70"/>
                  </a:lnTo>
                  <a:lnTo>
                    <a:pt x="170" y="70"/>
                  </a:lnTo>
                  <a:lnTo>
                    <a:pt x="192" y="48"/>
                  </a:lnTo>
                  <a:lnTo>
                    <a:pt x="170" y="48"/>
                  </a:lnTo>
                  <a:lnTo>
                    <a:pt x="205" y="13"/>
                  </a:lnTo>
                  <a:lnTo>
                    <a:pt x="239" y="48"/>
                  </a:lnTo>
                  <a:lnTo>
                    <a:pt x="218" y="48"/>
                  </a:lnTo>
                  <a:lnTo>
                    <a:pt x="239" y="70"/>
                  </a:lnTo>
                  <a:lnTo>
                    <a:pt x="218" y="70"/>
                  </a:lnTo>
                  <a:lnTo>
                    <a:pt x="253" y="110"/>
                  </a:lnTo>
                  <a:lnTo>
                    <a:pt x="235" y="132"/>
                  </a:lnTo>
                  <a:lnTo>
                    <a:pt x="213" y="132"/>
                  </a:lnTo>
                  <a:close/>
                  <a:moveTo>
                    <a:pt x="248" y="132"/>
                  </a:moveTo>
                  <a:lnTo>
                    <a:pt x="261" y="119"/>
                  </a:lnTo>
                  <a:lnTo>
                    <a:pt x="274" y="132"/>
                  </a:lnTo>
                  <a:lnTo>
                    <a:pt x="248" y="132"/>
                  </a:lnTo>
                  <a:close/>
                  <a:moveTo>
                    <a:pt x="383" y="132"/>
                  </a:moveTo>
                  <a:lnTo>
                    <a:pt x="322" y="132"/>
                  </a:lnTo>
                  <a:lnTo>
                    <a:pt x="322" y="207"/>
                  </a:lnTo>
                  <a:lnTo>
                    <a:pt x="309" y="207"/>
                  </a:lnTo>
                  <a:lnTo>
                    <a:pt x="309" y="132"/>
                  </a:lnTo>
                  <a:lnTo>
                    <a:pt x="283" y="132"/>
                  </a:lnTo>
                  <a:lnTo>
                    <a:pt x="266" y="110"/>
                  </a:lnTo>
                  <a:lnTo>
                    <a:pt x="305" y="70"/>
                  </a:lnTo>
                  <a:lnTo>
                    <a:pt x="283" y="70"/>
                  </a:lnTo>
                  <a:lnTo>
                    <a:pt x="305" y="48"/>
                  </a:lnTo>
                  <a:lnTo>
                    <a:pt x="283" y="48"/>
                  </a:lnTo>
                  <a:lnTo>
                    <a:pt x="318" y="13"/>
                  </a:lnTo>
                  <a:lnTo>
                    <a:pt x="348" y="48"/>
                  </a:lnTo>
                  <a:lnTo>
                    <a:pt x="327" y="48"/>
                  </a:lnTo>
                  <a:lnTo>
                    <a:pt x="348" y="70"/>
                  </a:lnTo>
                  <a:lnTo>
                    <a:pt x="327" y="70"/>
                  </a:lnTo>
                  <a:lnTo>
                    <a:pt x="383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220"/>
            <p:cNvSpPr>
              <a:spLocks noEditPoints="1"/>
            </p:cNvSpPr>
            <p:nvPr userDrawn="1"/>
          </p:nvSpPr>
          <p:spPr bwMode="auto">
            <a:xfrm>
              <a:off x="7843838" y="4400550"/>
              <a:ext cx="2268538" cy="447675"/>
            </a:xfrm>
            <a:custGeom>
              <a:avLst/>
              <a:gdLst>
                <a:gd name="T0" fmla="*/ 91 w 328"/>
                <a:gd name="T1" fmla="*/ 0 h 64"/>
                <a:gd name="T2" fmla="*/ 124 w 328"/>
                <a:gd name="T3" fmla="*/ 59 h 64"/>
                <a:gd name="T4" fmla="*/ 328 w 328"/>
                <a:gd name="T5" fmla="*/ 63 h 64"/>
                <a:gd name="T6" fmla="*/ 327 w 328"/>
                <a:gd name="T7" fmla="*/ 2 h 64"/>
                <a:gd name="T8" fmla="*/ 193 w 328"/>
                <a:gd name="T9" fmla="*/ 21 h 64"/>
                <a:gd name="T10" fmla="*/ 123 w 328"/>
                <a:gd name="T11" fmla="*/ 57 h 64"/>
                <a:gd name="T12" fmla="*/ 113 w 328"/>
                <a:gd name="T13" fmla="*/ 5 h 64"/>
                <a:gd name="T14" fmla="*/ 150 w 328"/>
                <a:gd name="T15" fmla="*/ 19 h 64"/>
                <a:gd name="T16" fmla="*/ 140 w 328"/>
                <a:gd name="T17" fmla="*/ 20 h 64"/>
                <a:gd name="T18" fmla="*/ 132 w 328"/>
                <a:gd name="T19" fmla="*/ 10 h 64"/>
                <a:gd name="T20" fmla="*/ 188 w 328"/>
                <a:gd name="T21" fmla="*/ 15 h 64"/>
                <a:gd name="T22" fmla="*/ 191 w 328"/>
                <a:gd name="T23" fmla="*/ 49 h 64"/>
                <a:gd name="T24" fmla="*/ 134 w 328"/>
                <a:gd name="T25" fmla="*/ 38 h 64"/>
                <a:gd name="T26" fmla="*/ 139 w 328"/>
                <a:gd name="T27" fmla="*/ 40 h 64"/>
                <a:gd name="T28" fmla="*/ 155 w 328"/>
                <a:gd name="T29" fmla="*/ 38 h 64"/>
                <a:gd name="T30" fmla="*/ 156 w 328"/>
                <a:gd name="T31" fmla="*/ 38 h 64"/>
                <a:gd name="T32" fmla="*/ 172 w 328"/>
                <a:gd name="T33" fmla="*/ 40 h 64"/>
                <a:gd name="T34" fmla="*/ 179 w 328"/>
                <a:gd name="T35" fmla="*/ 38 h 64"/>
                <a:gd name="T36" fmla="*/ 185 w 328"/>
                <a:gd name="T37" fmla="*/ 40 h 64"/>
                <a:gd name="T38" fmla="*/ 180 w 328"/>
                <a:gd name="T39" fmla="*/ 36 h 64"/>
                <a:gd name="T40" fmla="*/ 178 w 328"/>
                <a:gd name="T41" fmla="*/ 36 h 64"/>
                <a:gd name="T42" fmla="*/ 162 w 328"/>
                <a:gd name="T43" fmla="*/ 33 h 64"/>
                <a:gd name="T44" fmla="*/ 155 w 328"/>
                <a:gd name="T45" fmla="*/ 36 h 64"/>
                <a:gd name="T46" fmla="*/ 149 w 328"/>
                <a:gd name="T47" fmla="*/ 33 h 64"/>
                <a:gd name="T48" fmla="*/ 134 w 328"/>
                <a:gd name="T49" fmla="*/ 36 h 64"/>
                <a:gd name="T50" fmla="*/ 138 w 328"/>
                <a:gd name="T51" fmla="*/ 42 h 64"/>
                <a:gd name="T52" fmla="*/ 149 w 328"/>
                <a:gd name="T53" fmla="*/ 42 h 64"/>
                <a:gd name="T54" fmla="*/ 157 w 328"/>
                <a:gd name="T55" fmla="*/ 45 h 64"/>
                <a:gd name="T56" fmla="*/ 162 w 328"/>
                <a:gd name="T57" fmla="*/ 45 h 64"/>
                <a:gd name="T58" fmla="*/ 177 w 328"/>
                <a:gd name="T59" fmla="*/ 42 h 64"/>
                <a:gd name="T60" fmla="*/ 179 w 328"/>
                <a:gd name="T61" fmla="*/ 42 h 64"/>
                <a:gd name="T62" fmla="*/ 180 w 328"/>
                <a:gd name="T63" fmla="*/ 29 h 64"/>
                <a:gd name="T64" fmla="*/ 172 w 328"/>
                <a:gd name="T65" fmla="*/ 31 h 64"/>
                <a:gd name="T66" fmla="*/ 166 w 328"/>
                <a:gd name="T67" fmla="*/ 29 h 64"/>
                <a:gd name="T68" fmla="*/ 154 w 328"/>
                <a:gd name="T69" fmla="*/ 31 h 64"/>
                <a:gd name="T70" fmla="*/ 148 w 328"/>
                <a:gd name="T71" fmla="*/ 29 h 64"/>
                <a:gd name="T72" fmla="*/ 133 w 328"/>
                <a:gd name="T73" fmla="*/ 31 h 64"/>
                <a:gd name="T74" fmla="*/ 123 w 328"/>
                <a:gd name="T75" fmla="*/ 7 h 64"/>
                <a:gd name="T76" fmla="*/ 135 w 328"/>
                <a:gd name="T77" fmla="*/ 50 h 64"/>
                <a:gd name="T78" fmla="*/ 198 w 328"/>
                <a:gd name="T79" fmla="*/ 56 h 64"/>
                <a:gd name="T80" fmla="*/ 203 w 328"/>
                <a:gd name="T81" fmla="*/ 62 h 64"/>
                <a:gd name="T82" fmla="*/ 215 w 328"/>
                <a:gd name="T83" fmla="*/ 6 h 64"/>
                <a:gd name="T84" fmla="*/ 217 w 328"/>
                <a:gd name="T85" fmla="*/ 5 h 64"/>
                <a:gd name="T86" fmla="*/ 230 w 328"/>
                <a:gd name="T87" fmla="*/ 62 h 64"/>
                <a:gd name="T88" fmla="*/ 236 w 328"/>
                <a:gd name="T89" fmla="*/ 2 h 64"/>
                <a:gd name="T90" fmla="*/ 241 w 328"/>
                <a:gd name="T91" fmla="*/ 62 h 64"/>
                <a:gd name="T92" fmla="*/ 254 w 328"/>
                <a:gd name="T93" fmla="*/ 2 h 64"/>
                <a:gd name="T94" fmla="*/ 256 w 328"/>
                <a:gd name="T95" fmla="*/ 2 h 64"/>
                <a:gd name="T96" fmla="*/ 268 w 328"/>
                <a:gd name="T97" fmla="*/ 62 h 64"/>
                <a:gd name="T98" fmla="*/ 275 w 328"/>
                <a:gd name="T99" fmla="*/ 2 h 64"/>
                <a:gd name="T100" fmla="*/ 280 w 328"/>
                <a:gd name="T101" fmla="*/ 62 h 64"/>
                <a:gd name="T102" fmla="*/ 292 w 328"/>
                <a:gd name="T103" fmla="*/ 2 h 64"/>
                <a:gd name="T104" fmla="*/ 294 w 328"/>
                <a:gd name="T105" fmla="*/ 2 h 64"/>
                <a:gd name="T106" fmla="*/ 307 w 328"/>
                <a:gd name="T107" fmla="*/ 62 h 64"/>
                <a:gd name="T108" fmla="*/ 313 w 328"/>
                <a:gd name="T109" fmla="*/ 2 h 64"/>
                <a:gd name="T110" fmla="*/ 318 w 328"/>
                <a:gd name="T111" fmla="*/ 62 h 64"/>
                <a:gd name="T112" fmla="*/ 132 w 328"/>
                <a:gd name="T113" fmla="*/ 27 h 64"/>
                <a:gd name="T114" fmla="*/ 113 w 328"/>
                <a:gd name="T115" fmla="*/ 62 h 64"/>
                <a:gd name="T116" fmla="*/ 2 w 328"/>
                <a:gd name="T117" fmla="*/ 2 h 64"/>
                <a:gd name="T118" fmla="*/ 129 w 328"/>
                <a:gd name="T119" fmla="*/ 55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28" h="64">
                  <a:moveTo>
                    <a:pt x="328" y="0"/>
                  </a:moveTo>
                  <a:cubicBezTo>
                    <a:pt x="240" y="0"/>
                    <a:pt x="240" y="0"/>
                    <a:pt x="240" y="0"/>
                  </a:cubicBezTo>
                  <a:cubicBezTo>
                    <a:pt x="239" y="0"/>
                    <a:pt x="201" y="3"/>
                    <a:pt x="177" y="19"/>
                  </a:cubicBezTo>
                  <a:cubicBezTo>
                    <a:pt x="177" y="19"/>
                    <a:pt x="177" y="19"/>
                    <a:pt x="177" y="19"/>
                  </a:cubicBezTo>
                  <a:cubicBezTo>
                    <a:pt x="169" y="19"/>
                    <a:pt x="162" y="19"/>
                    <a:pt x="155" y="19"/>
                  </a:cubicBezTo>
                  <a:cubicBezTo>
                    <a:pt x="150" y="15"/>
                    <a:pt x="145" y="13"/>
                    <a:pt x="139" y="10"/>
                  </a:cubicBezTo>
                  <a:cubicBezTo>
                    <a:pt x="139" y="10"/>
                    <a:pt x="139" y="10"/>
                    <a:pt x="139" y="10"/>
                  </a:cubicBezTo>
                  <a:cubicBezTo>
                    <a:pt x="116" y="2"/>
                    <a:pt x="91" y="0"/>
                    <a:pt x="9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3"/>
                    <a:pt x="0" y="64"/>
                    <a:pt x="1" y="64"/>
                  </a:cubicBezTo>
                  <a:cubicBezTo>
                    <a:pt x="118" y="64"/>
                    <a:pt x="118" y="64"/>
                    <a:pt x="118" y="64"/>
                  </a:cubicBezTo>
                  <a:cubicBezTo>
                    <a:pt x="118" y="64"/>
                    <a:pt x="118" y="64"/>
                    <a:pt x="119" y="64"/>
                  </a:cubicBezTo>
                  <a:cubicBezTo>
                    <a:pt x="124" y="59"/>
                    <a:pt x="124" y="59"/>
                    <a:pt x="124" y="59"/>
                  </a:cubicBezTo>
                  <a:cubicBezTo>
                    <a:pt x="124" y="59"/>
                    <a:pt x="124" y="59"/>
                    <a:pt x="124" y="59"/>
                  </a:cubicBezTo>
                  <a:cubicBezTo>
                    <a:pt x="197" y="59"/>
                    <a:pt x="197" y="59"/>
                    <a:pt x="197" y="59"/>
                  </a:cubicBezTo>
                  <a:cubicBezTo>
                    <a:pt x="198" y="59"/>
                    <a:pt x="198" y="59"/>
                    <a:pt x="198" y="59"/>
                  </a:cubicBezTo>
                  <a:cubicBezTo>
                    <a:pt x="201" y="63"/>
                    <a:pt x="201" y="63"/>
                    <a:pt x="201" y="63"/>
                  </a:cubicBezTo>
                  <a:cubicBezTo>
                    <a:pt x="202" y="63"/>
                    <a:pt x="202" y="64"/>
                    <a:pt x="202" y="64"/>
                  </a:cubicBezTo>
                  <a:cubicBezTo>
                    <a:pt x="328" y="64"/>
                    <a:pt x="328" y="64"/>
                    <a:pt x="328" y="64"/>
                  </a:cubicBezTo>
                  <a:cubicBezTo>
                    <a:pt x="328" y="64"/>
                    <a:pt x="328" y="64"/>
                    <a:pt x="328" y="64"/>
                  </a:cubicBezTo>
                  <a:cubicBezTo>
                    <a:pt x="328" y="64"/>
                    <a:pt x="328" y="64"/>
                    <a:pt x="328" y="63"/>
                  </a:cubicBezTo>
                  <a:cubicBezTo>
                    <a:pt x="328" y="63"/>
                    <a:pt x="328" y="63"/>
                    <a:pt x="328" y="63"/>
                  </a:cubicBezTo>
                  <a:cubicBezTo>
                    <a:pt x="328" y="63"/>
                    <a:pt x="328" y="63"/>
                    <a:pt x="328" y="63"/>
                  </a:cubicBezTo>
                  <a:cubicBezTo>
                    <a:pt x="328" y="63"/>
                    <a:pt x="328" y="63"/>
                    <a:pt x="328" y="63"/>
                  </a:cubicBezTo>
                  <a:cubicBezTo>
                    <a:pt x="328" y="1"/>
                    <a:pt x="328" y="1"/>
                    <a:pt x="328" y="1"/>
                  </a:cubicBezTo>
                  <a:cubicBezTo>
                    <a:pt x="328" y="0"/>
                    <a:pt x="328" y="0"/>
                    <a:pt x="328" y="0"/>
                  </a:cubicBezTo>
                  <a:close/>
                  <a:moveTo>
                    <a:pt x="327" y="62"/>
                  </a:moveTo>
                  <a:cubicBezTo>
                    <a:pt x="323" y="62"/>
                    <a:pt x="323" y="62"/>
                    <a:pt x="323" y="62"/>
                  </a:cubicBezTo>
                  <a:cubicBezTo>
                    <a:pt x="323" y="2"/>
                    <a:pt x="323" y="2"/>
                    <a:pt x="323" y="2"/>
                  </a:cubicBezTo>
                  <a:cubicBezTo>
                    <a:pt x="327" y="2"/>
                    <a:pt x="327" y="2"/>
                    <a:pt x="327" y="2"/>
                  </a:cubicBezTo>
                  <a:lnTo>
                    <a:pt x="327" y="62"/>
                  </a:lnTo>
                  <a:close/>
                  <a:moveTo>
                    <a:pt x="193" y="51"/>
                  </a:moveTo>
                  <a:cubicBezTo>
                    <a:pt x="193" y="51"/>
                    <a:pt x="193" y="51"/>
                    <a:pt x="193" y="51"/>
                  </a:cubicBezTo>
                  <a:cubicBezTo>
                    <a:pt x="193" y="25"/>
                    <a:pt x="193" y="25"/>
                    <a:pt x="193" y="25"/>
                  </a:cubicBezTo>
                  <a:cubicBezTo>
                    <a:pt x="193" y="25"/>
                    <a:pt x="193" y="25"/>
                    <a:pt x="193" y="25"/>
                  </a:cubicBezTo>
                  <a:cubicBezTo>
                    <a:pt x="194" y="22"/>
                    <a:pt x="194" y="22"/>
                    <a:pt x="194" y="22"/>
                  </a:cubicBezTo>
                  <a:cubicBezTo>
                    <a:pt x="194" y="22"/>
                    <a:pt x="194" y="21"/>
                    <a:pt x="193" y="21"/>
                  </a:cubicBezTo>
                  <a:cubicBezTo>
                    <a:pt x="193" y="21"/>
                    <a:pt x="193" y="21"/>
                    <a:pt x="193" y="21"/>
                  </a:cubicBezTo>
                  <a:cubicBezTo>
                    <a:pt x="193" y="12"/>
                    <a:pt x="193" y="12"/>
                    <a:pt x="193" y="12"/>
                  </a:cubicBezTo>
                  <a:cubicBezTo>
                    <a:pt x="194" y="12"/>
                    <a:pt x="195" y="12"/>
                    <a:pt x="196" y="11"/>
                  </a:cubicBezTo>
                  <a:cubicBezTo>
                    <a:pt x="196" y="54"/>
                    <a:pt x="196" y="54"/>
                    <a:pt x="196" y="54"/>
                  </a:cubicBezTo>
                  <a:lnTo>
                    <a:pt x="193" y="51"/>
                  </a:lnTo>
                  <a:close/>
                  <a:moveTo>
                    <a:pt x="107" y="4"/>
                  </a:moveTo>
                  <a:cubicBezTo>
                    <a:pt x="108" y="4"/>
                    <a:pt x="110" y="4"/>
                    <a:pt x="111" y="4"/>
                  </a:cubicBezTo>
                  <a:cubicBezTo>
                    <a:pt x="126" y="55"/>
                    <a:pt x="126" y="55"/>
                    <a:pt x="126" y="55"/>
                  </a:cubicBezTo>
                  <a:cubicBezTo>
                    <a:pt x="123" y="57"/>
                    <a:pt x="123" y="57"/>
                    <a:pt x="123" y="57"/>
                  </a:cubicBezTo>
                  <a:lnTo>
                    <a:pt x="107" y="4"/>
                  </a:lnTo>
                  <a:close/>
                  <a:moveTo>
                    <a:pt x="122" y="59"/>
                  </a:moveTo>
                  <a:cubicBezTo>
                    <a:pt x="119" y="61"/>
                    <a:pt x="119" y="61"/>
                    <a:pt x="119" y="61"/>
                  </a:cubicBezTo>
                  <a:cubicBezTo>
                    <a:pt x="102" y="3"/>
                    <a:pt x="102" y="3"/>
                    <a:pt x="102" y="3"/>
                  </a:cubicBezTo>
                  <a:cubicBezTo>
                    <a:pt x="103" y="3"/>
                    <a:pt x="104" y="3"/>
                    <a:pt x="105" y="3"/>
                  </a:cubicBezTo>
                  <a:lnTo>
                    <a:pt x="122" y="59"/>
                  </a:lnTo>
                  <a:close/>
                  <a:moveTo>
                    <a:pt x="127" y="54"/>
                  </a:moveTo>
                  <a:cubicBezTo>
                    <a:pt x="113" y="5"/>
                    <a:pt x="113" y="5"/>
                    <a:pt x="113" y="5"/>
                  </a:cubicBezTo>
                  <a:cubicBezTo>
                    <a:pt x="114" y="5"/>
                    <a:pt x="115" y="5"/>
                    <a:pt x="116" y="5"/>
                  </a:cubicBezTo>
                  <a:cubicBezTo>
                    <a:pt x="130" y="52"/>
                    <a:pt x="130" y="52"/>
                    <a:pt x="130" y="52"/>
                  </a:cubicBezTo>
                  <a:lnTo>
                    <a:pt x="127" y="54"/>
                  </a:lnTo>
                  <a:close/>
                  <a:moveTo>
                    <a:pt x="147" y="19"/>
                  </a:moveTo>
                  <a:cubicBezTo>
                    <a:pt x="145" y="15"/>
                    <a:pt x="145" y="15"/>
                    <a:pt x="145" y="15"/>
                  </a:cubicBezTo>
                  <a:cubicBezTo>
                    <a:pt x="147" y="16"/>
                    <a:pt x="148" y="16"/>
                    <a:pt x="149" y="17"/>
                  </a:cubicBezTo>
                  <a:cubicBezTo>
                    <a:pt x="149" y="17"/>
                    <a:pt x="149" y="17"/>
                    <a:pt x="149" y="17"/>
                  </a:cubicBezTo>
                  <a:cubicBezTo>
                    <a:pt x="150" y="19"/>
                    <a:pt x="150" y="19"/>
                    <a:pt x="150" y="19"/>
                  </a:cubicBezTo>
                  <a:cubicBezTo>
                    <a:pt x="149" y="19"/>
                    <a:pt x="148" y="19"/>
                    <a:pt x="147" y="19"/>
                  </a:cubicBezTo>
                  <a:close/>
                  <a:moveTo>
                    <a:pt x="145" y="19"/>
                  </a:moveTo>
                  <a:cubicBezTo>
                    <a:pt x="144" y="19"/>
                    <a:pt x="143" y="20"/>
                    <a:pt x="142" y="20"/>
                  </a:cubicBezTo>
                  <a:cubicBezTo>
                    <a:pt x="140" y="13"/>
                    <a:pt x="140" y="13"/>
                    <a:pt x="140" y="13"/>
                  </a:cubicBezTo>
                  <a:cubicBezTo>
                    <a:pt x="141" y="13"/>
                    <a:pt x="142" y="14"/>
                    <a:pt x="143" y="14"/>
                  </a:cubicBezTo>
                  <a:cubicBezTo>
                    <a:pt x="143" y="14"/>
                    <a:pt x="143" y="15"/>
                    <a:pt x="143" y="15"/>
                  </a:cubicBezTo>
                  <a:lnTo>
                    <a:pt x="145" y="19"/>
                  </a:lnTo>
                  <a:close/>
                  <a:moveTo>
                    <a:pt x="140" y="20"/>
                  </a:moveTo>
                  <a:cubicBezTo>
                    <a:pt x="139" y="20"/>
                    <a:pt x="138" y="20"/>
                    <a:pt x="137" y="20"/>
                  </a:cubicBezTo>
                  <a:cubicBezTo>
                    <a:pt x="134" y="11"/>
                    <a:pt x="134" y="11"/>
                    <a:pt x="134" y="11"/>
                  </a:cubicBezTo>
                  <a:cubicBezTo>
                    <a:pt x="135" y="11"/>
                    <a:pt x="136" y="11"/>
                    <a:pt x="138" y="12"/>
                  </a:cubicBezTo>
                  <a:lnTo>
                    <a:pt x="140" y="20"/>
                  </a:lnTo>
                  <a:close/>
                  <a:moveTo>
                    <a:pt x="135" y="20"/>
                  </a:moveTo>
                  <a:cubicBezTo>
                    <a:pt x="134" y="20"/>
                    <a:pt x="133" y="20"/>
                    <a:pt x="132" y="21"/>
                  </a:cubicBezTo>
                  <a:cubicBezTo>
                    <a:pt x="129" y="9"/>
                    <a:pt x="129" y="9"/>
                    <a:pt x="129" y="9"/>
                  </a:cubicBezTo>
                  <a:cubicBezTo>
                    <a:pt x="130" y="9"/>
                    <a:pt x="131" y="10"/>
                    <a:pt x="132" y="10"/>
                  </a:cubicBezTo>
                  <a:lnTo>
                    <a:pt x="135" y="20"/>
                  </a:lnTo>
                  <a:close/>
                  <a:moveTo>
                    <a:pt x="183" y="20"/>
                  </a:moveTo>
                  <a:cubicBezTo>
                    <a:pt x="183" y="17"/>
                    <a:pt x="183" y="17"/>
                    <a:pt x="183" y="17"/>
                  </a:cubicBezTo>
                  <a:cubicBezTo>
                    <a:pt x="183" y="17"/>
                    <a:pt x="183" y="17"/>
                    <a:pt x="183" y="17"/>
                  </a:cubicBezTo>
                  <a:cubicBezTo>
                    <a:pt x="184" y="16"/>
                    <a:pt x="185" y="16"/>
                    <a:pt x="186" y="15"/>
                  </a:cubicBezTo>
                  <a:cubicBezTo>
                    <a:pt x="186" y="20"/>
                    <a:pt x="186" y="20"/>
                    <a:pt x="186" y="20"/>
                  </a:cubicBezTo>
                  <a:cubicBezTo>
                    <a:pt x="185" y="20"/>
                    <a:pt x="184" y="20"/>
                    <a:pt x="183" y="20"/>
                  </a:cubicBezTo>
                  <a:close/>
                  <a:moveTo>
                    <a:pt x="188" y="15"/>
                  </a:moveTo>
                  <a:cubicBezTo>
                    <a:pt x="189" y="14"/>
                    <a:pt x="190" y="14"/>
                    <a:pt x="191" y="13"/>
                  </a:cubicBezTo>
                  <a:cubicBezTo>
                    <a:pt x="191" y="21"/>
                    <a:pt x="191" y="21"/>
                    <a:pt x="191" y="21"/>
                  </a:cubicBezTo>
                  <a:cubicBezTo>
                    <a:pt x="190" y="20"/>
                    <a:pt x="189" y="20"/>
                    <a:pt x="188" y="20"/>
                  </a:cubicBezTo>
                  <a:lnTo>
                    <a:pt x="188" y="15"/>
                  </a:lnTo>
                  <a:close/>
                  <a:moveTo>
                    <a:pt x="189" y="46"/>
                  </a:moveTo>
                  <a:cubicBezTo>
                    <a:pt x="189" y="46"/>
                    <a:pt x="189" y="46"/>
                    <a:pt x="189" y="46"/>
                  </a:cubicBezTo>
                  <a:cubicBezTo>
                    <a:pt x="191" y="34"/>
                    <a:pt x="191" y="34"/>
                    <a:pt x="191" y="34"/>
                  </a:cubicBezTo>
                  <a:cubicBezTo>
                    <a:pt x="191" y="49"/>
                    <a:pt x="191" y="49"/>
                    <a:pt x="191" y="49"/>
                  </a:cubicBezTo>
                  <a:lnTo>
                    <a:pt x="189" y="46"/>
                  </a:lnTo>
                  <a:close/>
                  <a:moveTo>
                    <a:pt x="184" y="45"/>
                  </a:moveTo>
                  <a:cubicBezTo>
                    <a:pt x="185" y="42"/>
                    <a:pt x="185" y="42"/>
                    <a:pt x="185" y="42"/>
                  </a:cubicBezTo>
                  <a:cubicBezTo>
                    <a:pt x="188" y="42"/>
                    <a:pt x="188" y="42"/>
                    <a:pt x="188" y="42"/>
                  </a:cubicBezTo>
                  <a:cubicBezTo>
                    <a:pt x="187" y="45"/>
                    <a:pt x="187" y="45"/>
                    <a:pt x="187" y="45"/>
                  </a:cubicBezTo>
                  <a:cubicBezTo>
                    <a:pt x="187" y="45"/>
                    <a:pt x="187" y="45"/>
                    <a:pt x="187" y="45"/>
                  </a:cubicBezTo>
                  <a:lnTo>
                    <a:pt x="184" y="45"/>
                  </a:lnTo>
                  <a:close/>
                  <a:moveTo>
                    <a:pt x="134" y="38"/>
                  </a:moveTo>
                  <a:cubicBezTo>
                    <a:pt x="137" y="38"/>
                    <a:pt x="137" y="38"/>
                    <a:pt x="137" y="38"/>
                  </a:cubicBezTo>
                  <a:cubicBezTo>
                    <a:pt x="138" y="40"/>
                    <a:pt x="138" y="40"/>
                    <a:pt x="138" y="40"/>
                  </a:cubicBezTo>
                  <a:cubicBezTo>
                    <a:pt x="135" y="40"/>
                    <a:pt x="135" y="40"/>
                    <a:pt x="135" y="40"/>
                  </a:cubicBezTo>
                  <a:lnTo>
                    <a:pt x="134" y="38"/>
                  </a:lnTo>
                  <a:close/>
                  <a:moveTo>
                    <a:pt x="139" y="38"/>
                  </a:moveTo>
                  <a:cubicBezTo>
                    <a:pt x="143" y="38"/>
                    <a:pt x="143" y="38"/>
                    <a:pt x="143" y="38"/>
                  </a:cubicBezTo>
                  <a:cubicBezTo>
                    <a:pt x="143" y="40"/>
                    <a:pt x="143" y="40"/>
                    <a:pt x="143" y="40"/>
                  </a:cubicBezTo>
                  <a:cubicBezTo>
                    <a:pt x="139" y="40"/>
                    <a:pt x="139" y="40"/>
                    <a:pt x="139" y="40"/>
                  </a:cubicBezTo>
                  <a:lnTo>
                    <a:pt x="139" y="38"/>
                  </a:lnTo>
                  <a:close/>
                  <a:moveTo>
                    <a:pt x="145" y="38"/>
                  </a:moveTo>
                  <a:cubicBezTo>
                    <a:pt x="149" y="38"/>
                    <a:pt x="149" y="38"/>
                    <a:pt x="149" y="38"/>
                  </a:cubicBezTo>
                  <a:cubicBezTo>
                    <a:pt x="149" y="40"/>
                    <a:pt x="149" y="40"/>
                    <a:pt x="149" y="40"/>
                  </a:cubicBezTo>
                  <a:cubicBezTo>
                    <a:pt x="145" y="40"/>
                    <a:pt x="145" y="40"/>
                    <a:pt x="145" y="40"/>
                  </a:cubicBezTo>
                  <a:lnTo>
                    <a:pt x="145" y="38"/>
                  </a:lnTo>
                  <a:close/>
                  <a:moveTo>
                    <a:pt x="151" y="38"/>
                  </a:moveTo>
                  <a:cubicBezTo>
                    <a:pt x="155" y="38"/>
                    <a:pt x="155" y="38"/>
                    <a:pt x="155" y="38"/>
                  </a:cubicBezTo>
                  <a:cubicBezTo>
                    <a:pt x="155" y="40"/>
                    <a:pt x="155" y="40"/>
                    <a:pt x="155" y="40"/>
                  </a:cubicBezTo>
                  <a:cubicBezTo>
                    <a:pt x="151" y="40"/>
                    <a:pt x="151" y="40"/>
                    <a:pt x="151" y="40"/>
                  </a:cubicBezTo>
                  <a:lnTo>
                    <a:pt x="151" y="38"/>
                  </a:lnTo>
                  <a:close/>
                  <a:moveTo>
                    <a:pt x="156" y="38"/>
                  </a:moveTo>
                  <a:cubicBezTo>
                    <a:pt x="160" y="38"/>
                    <a:pt x="160" y="38"/>
                    <a:pt x="160" y="38"/>
                  </a:cubicBezTo>
                  <a:cubicBezTo>
                    <a:pt x="160" y="40"/>
                    <a:pt x="160" y="40"/>
                    <a:pt x="160" y="40"/>
                  </a:cubicBezTo>
                  <a:cubicBezTo>
                    <a:pt x="156" y="40"/>
                    <a:pt x="156" y="40"/>
                    <a:pt x="156" y="40"/>
                  </a:cubicBezTo>
                  <a:lnTo>
                    <a:pt x="156" y="38"/>
                  </a:lnTo>
                  <a:close/>
                  <a:moveTo>
                    <a:pt x="162" y="38"/>
                  </a:moveTo>
                  <a:cubicBezTo>
                    <a:pt x="166" y="38"/>
                    <a:pt x="166" y="38"/>
                    <a:pt x="166" y="38"/>
                  </a:cubicBezTo>
                  <a:cubicBezTo>
                    <a:pt x="166" y="40"/>
                    <a:pt x="166" y="40"/>
                    <a:pt x="166" y="40"/>
                  </a:cubicBezTo>
                  <a:cubicBezTo>
                    <a:pt x="162" y="40"/>
                    <a:pt x="162" y="40"/>
                    <a:pt x="162" y="40"/>
                  </a:cubicBezTo>
                  <a:lnTo>
                    <a:pt x="162" y="38"/>
                  </a:lnTo>
                  <a:close/>
                  <a:moveTo>
                    <a:pt x="168" y="38"/>
                  </a:moveTo>
                  <a:cubicBezTo>
                    <a:pt x="172" y="38"/>
                    <a:pt x="172" y="38"/>
                    <a:pt x="172" y="38"/>
                  </a:cubicBezTo>
                  <a:cubicBezTo>
                    <a:pt x="172" y="40"/>
                    <a:pt x="172" y="40"/>
                    <a:pt x="172" y="40"/>
                  </a:cubicBezTo>
                  <a:cubicBezTo>
                    <a:pt x="168" y="40"/>
                    <a:pt x="168" y="40"/>
                    <a:pt x="168" y="40"/>
                  </a:cubicBezTo>
                  <a:lnTo>
                    <a:pt x="168" y="38"/>
                  </a:lnTo>
                  <a:close/>
                  <a:moveTo>
                    <a:pt x="174" y="38"/>
                  </a:moveTo>
                  <a:cubicBezTo>
                    <a:pt x="178" y="38"/>
                    <a:pt x="178" y="38"/>
                    <a:pt x="178" y="38"/>
                  </a:cubicBezTo>
                  <a:cubicBezTo>
                    <a:pt x="177" y="40"/>
                    <a:pt x="177" y="40"/>
                    <a:pt x="177" y="40"/>
                  </a:cubicBezTo>
                  <a:cubicBezTo>
                    <a:pt x="174" y="40"/>
                    <a:pt x="174" y="40"/>
                    <a:pt x="174" y="40"/>
                  </a:cubicBezTo>
                  <a:lnTo>
                    <a:pt x="174" y="38"/>
                  </a:lnTo>
                  <a:close/>
                  <a:moveTo>
                    <a:pt x="179" y="38"/>
                  </a:moveTo>
                  <a:cubicBezTo>
                    <a:pt x="183" y="38"/>
                    <a:pt x="183" y="38"/>
                    <a:pt x="183" y="38"/>
                  </a:cubicBezTo>
                  <a:cubicBezTo>
                    <a:pt x="183" y="40"/>
                    <a:pt x="183" y="40"/>
                    <a:pt x="183" y="40"/>
                  </a:cubicBezTo>
                  <a:cubicBezTo>
                    <a:pt x="179" y="40"/>
                    <a:pt x="179" y="40"/>
                    <a:pt x="179" y="40"/>
                  </a:cubicBezTo>
                  <a:lnTo>
                    <a:pt x="179" y="38"/>
                  </a:lnTo>
                  <a:close/>
                  <a:moveTo>
                    <a:pt x="185" y="38"/>
                  </a:moveTo>
                  <a:cubicBezTo>
                    <a:pt x="189" y="38"/>
                    <a:pt x="189" y="38"/>
                    <a:pt x="189" y="38"/>
                  </a:cubicBezTo>
                  <a:cubicBezTo>
                    <a:pt x="188" y="40"/>
                    <a:pt x="188" y="40"/>
                    <a:pt x="188" y="40"/>
                  </a:cubicBezTo>
                  <a:cubicBezTo>
                    <a:pt x="185" y="40"/>
                    <a:pt x="185" y="40"/>
                    <a:pt x="185" y="40"/>
                  </a:cubicBezTo>
                  <a:lnTo>
                    <a:pt x="185" y="38"/>
                  </a:lnTo>
                  <a:close/>
                  <a:moveTo>
                    <a:pt x="189" y="36"/>
                  </a:moveTo>
                  <a:cubicBezTo>
                    <a:pt x="185" y="36"/>
                    <a:pt x="185" y="36"/>
                    <a:pt x="185" y="36"/>
                  </a:cubicBezTo>
                  <a:cubicBezTo>
                    <a:pt x="186" y="33"/>
                    <a:pt x="186" y="33"/>
                    <a:pt x="186" y="33"/>
                  </a:cubicBezTo>
                  <a:cubicBezTo>
                    <a:pt x="189" y="33"/>
                    <a:pt x="189" y="33"/>
                    <a:pt x="189" y="33"/>
                  </a:cubicBezTo>
                  <a:lnTo>
                    <a:pt x="189" y="36"/>
                  </a:lnTo>
                  <a:close/>
                  <a:moveTo>
                    <a:pt x="184" y="36"/>
                  </a:moveTo>
                  <a:cubicBezTo>
                    <a:pt x="180" y="36"/>
                    <a:pt x="180" y="36"/>
                    <a:pt x="180" y="36"/>
                  </a:cubicBezTo>
                  <a:cubicBezTo>
                    <a:pt x="180" y="33"/>
                    <a:pt x="180" y="33"/>
                    <a:pt x="180" y="33"/>
                  </a:cubicBezTo>
                  <a:cubicBezTo>
                    <a:pt x="184" y="33"/>
                    <a:pt x="184" y="33"/>
                    <a:pt x="184" y="33"/>
                  </a:cubicBezTo>
                  <a:lnTo>
                    <a:pt x="184" y="36"/>
                  </a:lnTo>
                  <a:close/>
                  <a:moveTo>
                    <a:pt x="178" y="36"/>
                  </a:moveTo>
                  <a:cubicBezTo>
                    <a:pt x="174" y="36"/>
                    <a:pt x="174" y="36"/>
                    <a:pt x="174" y="36"/>
                  </a:cubicBezTo>
                  <a:cubicBezTo>
                    <a:pt x="174" y="33"/>
                    <a:pt x="174" y="33"/>
                    <a:pt x="174" y="33"/>
                  </a:cubicBezTo>
                  <a:cubicBezTo>
                    <a:pt x="178" y="33"/>
                    <a:pt x="178" y="33"/>
                    <a:pt x="178" y="33"/>
                  </a:cubicBezTo>
                  <a:lnTo>
                    <a:pt x="178" y="36"/>
                  </a:lnTo>
                  <a:close/>
                  <a:moveTo>
                    <a:pt x="172" y="36"/>
                  </a:moveTo>
                  <a:cubicBezTo>
                    <a:pt x="168" y="36"/>
                    <a:pt x="168" y="36"/>
                    <a:pt x="168" y="36"/>
                  </a:cubicBezTo>
                  <a:cubicBezTo>
                    <a:pt x="168" y="33"/>
                    <a:pt x="168" y="33"/>
                    <a:pt x="168" y="33"/>
                  </a:cubicBezTo>
                  <a:cubicBezTo>
                    <a:pt x="172" y="33"/>
                    <a:pt x="172" y="33"/>
                    <a:pt x="172" y="33"/>
                  </a:cubicBezTo>
                  <a:lnTo>
                    <a:pt x="172" y="36"/>
                  </a:lnTo>
                  <a:close/>
                  <a:moveTo>
                    <a:pt x="166" y="36"/>
                  </a:moveTo>
                  <a:cubicBezTo>
                    <a:pt x="162" y="36"/>
                    <a:pt x="162" y="36"/>
                    <a:pt x="162" y="36"/>
                  </a:cubicBezTo>
                  <a:cubicBezTo>
                    <a:pt x="162" y="33"/>
                    <a:pt x="162" y="33"/>
                    <a:pt x="162" y="33"/>
                  </a:cubicBezTo>
                  <a:cubicBezTo>
                    <a:pt x="166" y="33"/>
                    <a:pt x="166" y="33"/>
                    <a:pt x="166" y="33"/>
                  </a:cubicBezTo>
                  <a:lnTo>
                    <a:pt x="166" y="36"/>
                  </a:lnTo>
                  <a:close/>
                  <a:moveTo>
                    <a:pt x="160" y="36"/>
                  </a:moveTo>
                  <a:cubicBezTo>
                    <a:pt x="156" y="36"/>
                    <a:pt x="156" y="36"/>
                    <a:pt x="156" y="36"/>
                  </a:cubicBezTo>
                  <a:cubicBezTo>
                    <a:pt x="156" y="33"/>
                    <a:pt x="156" y="33"/>
                    <a:pt x="156" y="33"/>
                  </a:cubicBezTo>
                  <a:cubicBezTo>
                    <a:pt x="160" y="33"/>
                    <a:pt x="160" y="33"/>
                    <a:pt x="160" y="33"/>
                  </a:cubicBezTo>
                  <a:lnTo>
                    <a:pt x="160" y="36"/>
                  </a:lnTo>
                  <a:close/>
                  <a:moveTo>
                    <a:pt x="155" y="36"/>
                  </a:moveTo>
                  <a:cubicBezTo>
                    <a:pt x="151" y="36"/>
                    <a:pt x="151" y="36"/>
                    <a:pt x="151" y="36"/>
                  </a:cubicBezTo>
                  <a:cubicBezTo>
                    <a:pt x="150" y="33"/>
                    <a:pt x="150" y="33"/>
                    <a:pt x="150" y="33"/>
                  </a:cubicBezTo>
                  <a:cubicBezTo>
                    <a:pt x="154" y="33"/>
                    <a:pt x="154" y="33"/>
                    <a:pt x="154" y="33"/>
                  </a:cubicBezTo>
                  <a:lnTo>
                    <a:pt x="155" y="36"/>
                  </a:lnTo>
                  <a:close/>
                  <a:moveTo>
                    <a:pt x="149" y="36"/>
                  </a:moveTo>
                  <a:cubicBezTo>
                    <a:pt x="145" y="36"/>
                    <a:pt x="145" y="36"/>
                    <a:pt x="145" y="36"/>
                  </a:cubicBezTo>
                  <a:cubicBezTo>
                    <a:pt x="145" y="33"/>
                    <a:pt x="145" y="33"/>
                    <a:pt x="145" y="33"/>
                  </a:cubicBezTo>
                  <a:cubicBezTo>
                    <a:pt x="149" y="33"/>
                    <a:pt x="149" y="33"/>
                    <a:pt x="149" y="33"/>
                  </a:cubicBezTo>
                  <a:lnTo>
                    <a:pt x="149" y="36"/>
                  </a:lnTo>
                  <a:close/>
                  <a:moveTo>
                    <a:pt x="143" y="36"/>
                  </a:moveTo>
                  <a:cubicBezTo>
                    <a:pt x="139" y="36"/>
                    <a:pt x="139" y="36"/>
                    <a:pt x="139" y="36"/>
                  </a:cubicBezTo>
                  <a:cubicBezTo>
                    <a:pt x="139" y="33"/>
                    <a:pt x="139" y="33"/>
                    <a:pt x="139" y="33"/>
                  </a:cubicBezTo>
                  <a:cubicBezTo>
                    <a:pt x="143" y="33"/>
                    <a:pt x="143" y="33"/>
                    <a:pt x="143" y="33"/>
                  </a:cubicBezTo>
                  <a:lnTo>
                    <a:pt x="143" y="36"/>
                  </a:lnTo>
                  <a:close/>
                  <a:moveTo>
                    <a:pt x="137" y="36"/>
                  </a:moveTo>
                  <a:cubicBezTo>
                    <a:pt x="134" y="36"/>
                    <a:pt x="134" y="36"/>
                    <a:pt x="134" y="36"/>
                  </a:cubicBezTo>
                  <a:cubicBezTo>
                    <a:pt x="133" y="33"/>
                    <a:pt x="133" y="33"/>
                    <a:pt x="133" y="33"/>
                  </a:cubicBezTo>
                  <a:cubicBezTo>
                    <a:pt x="137" y="33"/>
                    <a:pt x="137" y="33"/>
                    <a:pt x="137" y="33"/>
                  </a:cubicBezTo>
                  <a:lnTo>
                    <a:pt x="137" y="36"/>
                  </a:lnTo>
                  <a:close/>
                  <a:moveTo>
                    <a:pt x="138" y="42"/>
                  </a:moveTo>
                  <a:cubicBezTo>
                    <a:pt x="138" y="45"/>
                    <a:pt x="138" y="45"/>
                    <a:pt x="138" y="45"/>
                  </a:cubicBezTo>
                  <a:cubicBezTo>
                    <a:pt x="136" y="45"/>
                    <a:pt x="136" y="45"/>
                    <a:pt x="136" y="45"/>
                  </a:cubicBezTo>
                  <a:cubicBezTo>
                    <a:pt x="135" y="42"/>
                    <a:pt x="135" y="42"/>
                    <a:pt x="135" y="42"/>
                  </a:cubicBezTo>
                  <a:lnTo>
                    <a:pt x="138" y="42"/>
                  </a:lnTo>
                  <a:close/>
                  <a:moveTo>
                    <a:pt x="140" y="45"/>
                  </a:moveTo>
                  <a:cubicBezTo>
                    <a:pt x="140" y="42"/>
                    <a:pt x="140" y="42"/>
                    <a:pt x="140" y="42"/>
                  </a:cubicBezTo>
                  <a:cubicBezTo>
                    <a:pt x="143" y="42"/>
                    <a:pt x="143" y="42"/>
                    <a:pt x="143" y="42"/>
                  </a:cubicBezTo>
                  <a:cubicBezTo>
                    <a:pt x="144" y="45"/>
                    <a:pt x="144" y="45"/>
                    <a:pt x="144" y="45"/>
                  </a:cubicBezTo>
                  <a:lnTo>
                    <a:pt x="140" y="45"/>
                  </a:lnTo>
                  <a:close/>
                  <a:moveTo>
                    <a:pt x="146" y="45"/>
                  </a:moveTo>
                  <a:cubicBezTo>
                    <a:pt x="145" y="42"/>
                    <a:pt x="145" y="42"/>
                    <a:pt x="145" y="42"/>
                  </a:cubicBezTo>
                  <a:cubicBezTo>
                    <a:pt x="149" y="42"/>
                    <a:pt x="149" y="42"/>
                    <a:pt x="149" y="42"/>
                  </a:cubicBezTo>
                  <a:cubicBezTo>
                    <a:pt x="149" y="45"/>
                    <a:pt x="149" y="45"/>
                    <a:pt x="149" y="45"/>
                  </a:cubicBezTo>
                  <a:lnTo>
                    <a:pt x="146" y="45"/>
                  </a:lnTo>
                  <a:close/>
                  <a:moveTo>
                    <a:pt x="151" y="45"/>
                  </a:moveTo>
                  <a:cubicBezTo>
                    <a:pt x="151" y="42"/>
                    <a:pt x="151" y="42"/>
                    <a:pt x="151" y="42"/>
                  </a:cubicBezTo>
                  <a:cubicBezTo>
                    <a:pt x="155" y="42"/>
                    <a:pt x="155" y="42"/>
                    <a:pt x="155" y="42"/>
                  </a:cubicBezTo>
                  <a:cubicBezTo>
                    <a:pt x="155" y="45"/>
                    <a:pt x="155" y="45"/>
                    <a:pt x="155" y="45"/>
                  </a:cubicBezTo>
                  <a:lnTo>
                    <a:pt x="151" y="45"/>
                  </a:lnTo>
                  <a:close/>
                  <a:moveTo>
                    <a:pt x="157" y="45"/>
                  </a:moveTo>
                  <a:cubicBezTo>
                    <a:pt x="157" y="42"/>
                    <a:pt x="157" y="42"/>
                    <a:pt x="157" y="42"/>
                  </a:cubicBezTo>
                  <a:cubicBezTo>
                    <a:pt x="160" y="42"/>
                    <a:pt x="160" y="42"/>
                    <a:pt x="160" y="42"/>
                  </a:cubicBezTo>
                  <a:cubicBezTo>
                    <a:pt x="160" y="45"/>
                    <a:pt x="160" y="45"/>
                    <a:pt x="160" y="45"/>
                  </a:cubicBezTo>
                  <a:lnTo>
                    <a:pt x="157" y="45"/>
                  </a:lnTo>
                  <a:close/>
                  <a:moveTo>
                    <a:pt x="162" y="42"/>
                  </a:moveTo>
                  <a:cubicBezTo>
                    <a:pt x="166" y="42"/>
                    <a:pt x="166" y="42"/>
                    <a:pt x="166" y="42"/>
                  </a:cubicBezTo>
                  <a:cubicBezTo>
                    <a:pt x="166" y="45"/>
                    <a:pt x="166" y="45"/>
                    <a:pt x="166" y="45"/>
                  </a:cubicBezTo>
                  <a:cubicBezTo>
                    <a:pt x="162" y="45"/>
                    <a:pt x="162" y="45"/>
                    <a:pt x="162" y="45"/>
                  </a:cubicBezTo>
                  <a:lnTo>
                    <a:pt x="162" y="42"/>
                  </a:lnTo>
                  <a:close/>
                  <a:moveTo>
                    <a:pt x="168" y="42"/>
                  </a:moveTo>
                  <a:cubicBezTo>
                    <a:pt x="172" y="42"/>
                    <a:pt x="172" y="42"/>
                    <a:pt x="172" y="42"/>
                  </a:cubicBezTo>
                  <a:cubicBezTo>
                    <a:pt x="171" y="45"/>
                    <a:pt x="171" y="45"/>
                    <a:pt x="171" y="45"/>
                  </a:cubicBezTo>
                  <a:cubicBezTo>
                    <a:pt x="168" y="45"/>
                    <a:pt x="168" y="45"/>
                    <a:pt x="168" y="45"/>
                  </a:cubicBezTo>
                  <a:lnTo>
                    <a:pt x="168" y="42"/>
                  </a:lnTo>
                  <a:close/>
                  <a:moveTo>
                    <a:pt x="173" y="42"/>
                  </a:moveTo>
                  <a:cubicBezTo>
                    <a:pt x="177" y="42"/>
                    <a:pt x="177" y="42"/>
                    <a:pt x="177" y="42"/>
                  </a:cubicBezTo>
                  <a:cubicBezTo>
                    <a:pt x="177" y="45"/>
                    <a:pt x="177" y="45"/>
                    <a:pt x="177" y="45"/>
                  </a:cubicBezTo>
                  <a:cubicBezTo>
                    <a:pt x="173" y="45"/>
                    <a:pt x="173" y="45"/>
                    <a:pt x="173" y="45"/>
                  </a:cubicBezTo>
                  <a:lnTo>
                    <a:pt x="173" y="42"/>
                  </a:lnTo>
                  <a:close/>
                  <a:moveTo>
                    <a:pt x="179" y="42"/>
                  </a:moveTo>
                  <a:cubicBezTo>
                    <a:pt x="183" y="42"/>
                    <a:pt x="183" y="42"/>
                    <a:pt x="183" y="42"/>
                  </a:cubicBezTo>
                  <a:cubicBezTo>
                    <a:pt x="183" y="45"/>
                    <a:pt x="183" y="45"/>
                    <a:pt x="183" y="45"/>
                  </a:cubicBezTo>
                  <a:cubicBezTo>
                    <a:pt x="179" y="45"/>
                    <a:pt x="179" y="45"/>
                    <a:pt x="179" y="45"/>
                  </a:cubicBezTo>
                  <a:lnTo>
                    <a:pt x="179" y="42"/>
                  </a:lnTo>
                  <a:close/>
                  <a:moveTo>
                    <a:pt x="190" y="31"/>
                  </a:moveTo>
                  <a:cubicBezTo>
                    <a:pt x="186" y="31"/>
                    <a:pt x="186" y="31"/>
                    <a:pt x="186" y="31"/>
                  </a:cubicBezTo>
                  <a:cubicBezTo>
                    <a:pt x="186" y="29"/>
                    <a:pt x="186" y="29"/>
                    <a:pt x="186" y="29"/>
                  </a:cubicBezTo>
                  <a:cubicBezTo>
                    <a:pt x="190" y="29"/>
                    <a:pt x="190" y="29"/>
                    <a:pt x="190" y="29"/>
                  </a:cubicBezTo>
                  <a:lnTo>
                    <a:pt x="190" y="31"/>
                  </a:lnTo>
                  <a:close/>
                  <a:moveTo>
                    <a:pt x="184" y="31"/>
                  </a:moveTo>
                  <a:cubicBezTo>
                    <a:pt x="180" y="31"/>
                    <a:pt x="180" y="31"/>
                    <a:pt x="180" y="31"/>
                  </a:cubicBezTo>
                  <a:cubicBezTo>
                    <a:pt x="180" y="29"/>
                    <a:pt x="180" y="29"/>
                    <a:pt x="180" y="29"/>
                  </a:cubicBezTo>
                  <a:cubicBezTo>
                    <a:pt x="184" y="29"/>
                    <a:pt x="184" y="29"/>
                    <a:pt x="184" y="29"/>
                  </a:cubicBezTo>
                  <a:lnTo>
                    <a:pt x="184" y="31"/>
                  </a:lnTo>
                  <a:close/>
                  <a:moveTo>
                    <a:pt x="178" y="31"/>
                  </a:moveTo>
                  <a:cubicBezTo>
                    <a:pt x="174" y="31"/>
                    <a:pt x="174" y="31"/>
                    <a:pt x="174" y="31"/>
                  </a:cubicBezTo>
                  <a:cubicBezTo>
                    <a:pt x="174" y="29"/>
                    <a:pt x="174" y="29"/>
                    <a:pt x="174" y="29"/>
                  </a:cubicBezTo>
                  <a:cubicBezTo>
                    <a:pt x="178" y="29"/>
                    <a:pt x="178" y="29"/>
                    <a:pt x="178" y="29"/>
                  </a:cubicBezTo>
                  <a:lnTo>
                    <a:pt x="178" y="31"/>
                  </a:lnTo>
                  <a:close/>
                  <a:moveTo>
                    <a:pt x="172" y="31"/>
                  </a:moveTo>
                  <a:cubicBezTo>
                    <a:pt x="168" y="31"/>
                    <a:pt x="168" y="31"/>
                    <a:pt x="168" y="31"/>
                  </a:cubicBezTo>
                  <a:cubicBezTo>
                    <a:pt x="168" y="29"/>
                    <a:pt x="168" y="29"/>
                    <a:pt x="168" y="29"/>
                  </a:cubicBezTo>
                  <a:cubicBezTo>
                    <a:pt x="172" y="29"/>
                    <a:pt x="172" y="29"/>
                    <a:pt x="172" y="29"/>
                  </a:cubicBezTo>
                  <a:lnTo>
                    <a:pt x="172" y="31"/>
                  </a:lnTo>
                  <a:close/>
                  <a:moveTo>
                    <a:pt x="166" y="31"/>
                  </a:moveTo>
                  <a:cubicBezTo>
                    <a:pt x="162" y="31"/>
                    <a:pt x="162" y="31"/>
                    <a:pt x="162" y="31"/>
                  </a:cubicBezTo>
                  <a:cubicBezTo>
                    <a:pt x="162" y="29"/>
                    <a:pt x="162" y="29"/>
                    <a:pt x="162" y="29"/>
                  </a:cubicBezTo>
                  <a:cubicBezTo>
                    <a:pt x="166" y="29"/>
                    <a:pt x="166" y="29"/>
                    <a:pt x="166" y="29"/>
                  </a:cubicBezTo>
                  <a:lnTo>
                    <a:pt x="166" y="31"/>
                  </a:lnTo>
                  <a:close/>
                  <a:moveTo>
                    <a:pt x="160" y="31"/>
                  </a:moveTo>
                  <a:cubicBezTo>
                    <a:pt x="156" y="31"/>
                    <a:pt x="156" y="31"/>
                    <a:pt x="156" y="31"/>
                  </a:cubicBezTo>
                  <a:cubicBezTo>
                    <a:pt x="156" y="29"/>
                    <a:pt x="156" y="29"/>
                    <a:pt x="156" y="29"/>
                  </a:cubicBezTo>
                  <a:cubicBezTo>
                    <a:pt x="160" y="29"/>
                    <a:pt x="160" y="29"/>
                    <a:pt x="160" y="29"/>
                  </a:cubicBezTo>
                  <a:lnTo>
                    <a:pt x="160" y="31"/>
                  </a:lnTo>
                  <a:close/>
                  <a:moveTo>
                    <a:pt x="154" y="29"/>
                  </a:moveTo>
                  <a:cubicBezTo>
                    <a:pt x="154" y="31"/>
                    <a:pt x="154" y="31"/>
                    <a:pt x="154" y="31"/>
                  </a:cubicBezTo>
                  <a:cubicBezTo>
                    <a:pt x="150" y="31"/>
                    <a:pt x="150" y="31"/>
                    <a:pt x="150" y="31"/>
                  </a:cubicBezTo>
                  <a:cubicBezTo>
                    <a:pt x="150" y="29"/>
                    <a:pt x="150" y="29"/>
                    <a:pt x="150" y="29"/>
                  </a:cubicBezTo>
                  <a:lnTo>
                    <a:pt x="154" y="29"/>
                  </a:lnTo>
                  <a:close/>
                  <a:moveTo>
                    <a:pt x="148" y="29"/>
                  </a:moveTo>
                  <a:cubicBezTo>
                    <a:pt x="148" y="31"/>
                    <a:pt x="148" y="31"/>
                    <a:pt x="148" y="31"/>
                  </a:cubicBezTo>
                  <a:cubicBezTo>
                    <a:pt x="144" y="31"/>
                    <a:pt x="144" y="31"/>
                    <a:pt x="144" y="31"/>
                  </a:cubicBezTo>
                  <a:cubicBezTo>
                    <a:pt x="144" y="29"/>
                    <a:pt x="144" y="29"/>
                    <a:pt x="144" y="29"/>
                  </a:cubicBezTo>
                  <a:lnTo>
                    <a:pt x="148" y="29"/>
                  </a:lnTo>
                  <a:close/>
                  <a:moveTo>
                    <a:pt x="142" y="29"/>
                  </a:moveTo>
                  <a:cubicBezTo>
                    <a:pt x="143" y="31"/>
                    <a:pt x="143" y="31"/>
                    <a:pt x="143" y="31"/>
                  </a:cubicBezTo>
                  <a:cubicBezTo>
                    <a:pt x="138" y="31"/>
                    <a:pt x="138" y="31"/>
                    <a:pt x="138" y="31"/>
                  </a:cubicBezTo>
                  <a:cubicBezTo>
                    <a:pt x="138" y="29"/>
                    <a:pt x="138" y="29"/>
                    <a:pt x="138" y="29"/>
                  </a:cubicBezTo>
                  <a:lnTo>
                    <a:pt x="142" y="29"/>
                  </a:lnTo>
                  <a:close/>
                  <a:moveTo>
                    <a:pt x="136" y="29"/>
                  </a:moveTo>
                  <a:cubicBezTo>
                    <a:pt x="137" y="31"/>
                    <a:pt x="137" y="31"/>
                    <a:pt x="137" y="31"/>
                  </a:cubicBezTo>
                  <a:cubicBezTo>
                    <a:pt x="133" y="31"/>
                    <a:pt x="133" y="31"/>
                    <a:pt x="133" y="31"/>
                  </a:cubicBezTo>
                  <a:cubicBezTo>
                    <a:pt x="132" y="29"/>
                    <a:pt x="132" y="29"/>
                    <a:pt x="132" y="29"/>
                  </a:cubicBezTo>
                  <a:lnTo>
                    <a:pt x="136" y="29"/>
                  </a:lnTo>
                  <a:close/>
                  <a:moveTo>
                    <a:pt x="130" y="21"/>
                  </a:moveTo>
                  <a:cubicBezTo>
                    <a:pt x="130" y="21"/>
                    <a:pt x="130" y="21"/>
                    <a:pt x="130" y="21"/>
                  </a:cubicBezTo>
                  <a:cubicBezTo>
                    <a:pt x="130" y="21"/>
                    <a:pt x="129" y="21"/>
                    <a:pt x="129" y="21"/>
                  </a:cubicBezTo>
                  <a:cubicBezTo>
                    <a:pt x="129" y="21"/>
                    <a:pt x="129" y="22"/>
                    <a:pt x="129" y="22"/>
                  </a:cubicBezTo>
                  <a:cubicBezTo>
                    <a:pt x="132" y="38"/>
                    <a:pt x="132" y="38"/>
                    <a:pt x="132" y="38"/>
                  </a:cubicBezTo>
                  <a:cubicBezTo>
                    <a:pt x="123" y="7"/>
                    <a:pt x="123" y="7"/>
                    <a:pt x="123" y="7"/>
                  </a:cubicBezTo>
                  <a:cubicBezTo>
                    <a:pt x="124" y="8"/>
                    <a:pt x="125" y="8"/>
                    <a:pt x="127" y="8"/>
                  </a:cubicBezTo>
                  <a:lnTo>
                    <a:pt x="130" y="21"/>
                  </a:lnTo>
                  <a:close/>
                  <a:moveTo>
                    <a:pt x="134" y="49"/>
                  </a:moveTo>
                  <a:cubicBezTo>
                    <a:pt x="131" y="51"/>
                    <a:pt x="131" y="51"/>
                    <a:pt x="131" y="51"/>
                  </a:cubicBezTo>
                  <a:cubicBezTo>
                    <a:pt x="118" y="6"/>
                    <a:pt x="118" y="6"/>
                    <a:pt x="118" y="6"/>
                  </a:cubicBezTo>
                  <a:cubicBezTo>
                    <a:pt x="119" y="6"/>
                    <a:pt x="120" y="6"/>
                    <a:pt x="121" y="7"/>
                  </a:cubicBezTo>
                  <a:lnTo>
                    <a:pt x="134" y="49"/>
                  </a:lnTo>
                  <a:close/>
                  <a:moveTo>
                    <a:pt x="135" y="50"/>
                  </a:moveTo>
                  <a:cubicBezTo>
                    <a:pt x="135" y="50"/>
                    <a:pt x="135" y="50"/>
                    <a:pt x="135" y="50"/>
                  </a:cubicBezTo>
                  <a:cubicBezTo>
                    <a:pt x="136" y="50"/>
                    <a:pt x="136" y="50"/>
                    <a:pt x="136" y="49"/>
                  </a:cubicBezTo>
                  <a:cubicBezTo>
                    <a:pt x="135" y="47"/>
                    <a:pt x="135" y="47"/>
                    <a:pt x="135" y="47"/>
                  </a:cubicBezTo>
                  <a:cubicBezTo>
                    <a:pt x="187" y="47"/>
                    <a:pt x="187" y="47"/>
                    <a:pt x="187" y="47"/>
                  </a:cubicBezTo>
                  <a:cubicBezTo>
                    <a:pt x="192" y="53"/>
                    <a:pt x="192" y="53"/>
                    <a:pt x="192" y="53"/>
                  </a:cubicBezTo>
                  <a:cubicBezTo>
                    <a:pt x="131" y="53"/>
                    <a:pt x="131" y="53"/>
                    <a:pt x="131" y="53"/>
                  </a:cubicBezTo>
                  <a:lnTo>
                    <a:pt x="135" y="50"/>
                  </a:lnTo>
                  <a:close/>
                  <a:moveTo>
                    <a:pt x="198" y="56"/>
                  </a:moveTo>
                  <a:cubicBezTo>
                    <a:pt x="198" y="11"/>
                    <a:pt x="198" y="11"/>
                    <a:pt x="198" y="11"/>
                  </a:cubicBezTo>
                  <a:cubicBezTo>
                    <a:pt x="199" y="10"/>
                    <a:pt x="200" y="10"/>
                    <a:pt x="201" y="10"/>
                  </a:cubicBezTo>
                  <a:cubicBezTo>
                    <a:pt x="201" y="60"/>
                    <a:pt x="201" y="60"/>
                    <a:pt x="201" y="60"/>
                  </a:cubicBezTo>
                  <a:lnTo>
                    <a:pt x="198" y="56"/>
                  </a:lnTo>
                  <a:close/>
                  <a:moveTo>
                    <a:pt x="203" y="9"/>
                  </a:moveTo>
                  <a:cubicBezTo>
                    <a:pt x="204" y="9"/>
                    <a:pt x="205" y="8"/>
                    <a:pt x="206" y="8"/>
                  </a:cubicBezTo>
                  <a:cubicBezTo>
                    <a:pt x="206" y="62"/>
                    <a:pt x="206" y="62"/>
                    <a:pt x="206" y="62"/>
                  </a:cubicBezTo>
                  <a:cubicBezTo>
                    <a:pt x="203" y="62"/>
                    <a:pt x="203" y="62"/>
                    <a:pt x="203" y="62"/>
                  </a:cubicBezTo>
                  <a:lnTo>
                    <a:pt x="203" y="9"/>
                  </a:lnTo>
                  <a:close/>
                  <a:moveTo>
                    <a:pt x="207" y="7"/>
                  </a:moveTo>
                  <a:cubicBezTo>
                    <a:pt x="208" y="7"/>
                    <a:pt x="209" y="7"/>
                    <a:pt x="210" y="7"/>
                  </a:cubicBezTo>
                  <a:cubicBezTo>
                    <a:pt x="210" y="62"/>
                    <a:pt x="210" y="62"/>
                    <a:pt x="210" y="62"/>
                  </a:cubicBezTo>
                  <a:cubicBezTo>
                    <a:pt x="207" y="62"/>
                    <a:pt x="207" y="62"/>
                    <a:pt x="207" y="62"/>
                  </a:cubicBezTo>
                  <a:lnTo>
                    <a:pt x="207" y="7"/>
                  </a:lnTo>
                  <a:close/>
                  <a:moveTo>
                    <a:pt x="212" y="6"/>
                  </a:moveTo>
                  <a:cubicBezTo>
                    <a:pt x="213" y="6"/>
                    <a:pt x="214" y="6"/>
                    <a:pt x="215" y="6"/>
                  </a:cubicBezTo>
                  <a:cubicBezTo>
                    <a:pt x="215" y="62"/>
                    <a:pt x="215" y="62"/>
                    <a:pt x="215" y="62"/>
                  </a:cubicBezTo>
                  <a:cubicBezTo>
                    <a:pt x="212" y="62"/>
                    <a:pt x="212" y="62"/>
                    <a:pt x="212" y="62"/>
                  </a:cubicBezTo>
                  <a:lnTo>
                    <a:pt x="212" y="6"/>
                  </a:lnTo>
                  <a:close/>
                  <a:moveTo>
                    <a:pt x="217" y="5"/>
                  </a:moveTo>
                  <a:cubicBezTo>
                    <a:pt x="218" y="5"/>
                    <a:pt x="219" y="5"/>
                    <a:pt x="220" y="4"/>
                  </a:cubicBezTo>
                  <a:cubicBezTo>
                    <a:pt x="220" y="62"/>
                    <a:pt x="220" y="62"/>
                    <a:pt x="220" y="62"/>
                  </a:cubicBezTo>
                  <a:cubicBezTo>
                    <a:pt x="217" y="62"/>
                    <a:pt x="217" y="62"/>
                    <a:pt x="217" y="62"/>
                  </a:cubicBezTo>
                  <a:lnTo>
                    <a:pt x="217" y="5"/>
                  </a:lnTo>
                  <a:close/>
                  <a:moveTo>
                    <a:pt x="222" y="4"/>
                  </a:moveTo>
                  <a:cubicBezTo>
                    <a:pt x="223" y="4"/>
                    <a:pt x="224" y="4"/>
                    <a:pt x="225" y="4"/>
                  </a:cubicBezTo>
                  <a:cubicBezTo>
                    <a:pt x="225" y="62"/>
                    <a:pt x="225" y="62"/>
                    <a:pt x="225" y="62"/>
                  </a:cubicBezTo>
                  <a:cubicBezTo>
                    <a:pt x="222" y="62"/>
                    <a:pt x="222" y="62"/>
                    <a:pt x="222" y="62"/>
                  </a:cubicBezTo>
                  <a:lnTo>
                    <a:pt x="222" y="4"/>
                  </a:lnTo>
                  <a:close/>
                  <a:moveTo>
                    <a:pt x="227" y="3"/>
                  </a:moveTo>
                  <a:cubicBezTo>
                    <a:pt x="228" y="3"/>
                    <a:pt x="229" y="3"/>
                    <a:pt x="230" y="3"/>
                  </a:cubicBezTo>
                  <a:cubicBezTo>
                    <a:pt x="230" y="62"/>
                    <a:pt x="230" y="62"/>
                    <a:pt x="230" y="62"/>
                  </a:cubicBezTo>
                  <a:cubicBezTo>
                    <a:pt x="227" y="62"/>
                    <a:pt x="227" y="62"/>
                    <a:pt x="227" y="62"/>
                  </a:cubicBezTo>
                  <a:lnTo>
                    <a:pt x="227" y="3"/>
                  </a:lnTo>
                  <a:close/>
                  <a:moveTo>
                    <a:pt x="232" y="3"/>
                  </a:moveTo>
                  <a:cubicBezTo>
                    <a:pt x="233" y="2"/>
                    <a:pt x="234" y="2"/>
                    <a:pt x="235" y="2"/>
                  </a:cubicBezTo>
                  <a:cubicBezTo>
                    <a:pt x="235" y="62"/>
                    <a:pt x="235" y="62"/>
                    <a:pt x="235" y="62"/>
                  </a:cubicBezTo>
                  <a:cubicBezTo>
                    <a:pt x="232" y="62"/>
                    <a:pt x="232" y="62"/>
                    <a:pt x="232" y="62"/>
                  </a:cubicBezTo>
                  <a:lnTo>
                    <a:pt x="232" y="3"/>
                  </a:lnTo>
                  <a:close/>
                  <a:moveTo>
                    <a:pt x="236" y="2"/>
                  </a:moveTo>
                  <a:cubicBezTo>
                    <a:pt x="238" y="2"/>
                    <a:pt x="239" y="2"/>
                    <a:pt x="239" y="2"/>
                  </a:cubicBezTo>
                  <a:cubicBezTo>
                    <a:pt x="239" y="62"/>
                    <a:pt x="239" y="62"/>
                    <a:pt x="239" y="62"/>
                  </a:cubicBezTo>
                  <a:cubicBezTo>
                    <a:pt x="236" y="62"/>
                    <a:pt x="236" y="62"/>
                    <a:pt x="236" y="62"/>
                  </a:cubicBezTo>
                  <a:lnTo>
                    <a:pt x="236" y="2"/>
                  </a:lnTo>
                  <a:close/>
                  <a:moveTo>
                    <a:pt x="241" y="2"/>
                  </a:moveTo>
                  <a:cubicBezTo>
                    <a:pt x="244" y="2"/>
                    <a:pt x="244" y="2"/>
                    <a:pt x="244" y="2"/>
                  </a:cubicBezTo>
                  <a:cubicBezTo>
                    <a:pt x="244" y="62"/>
                    <a:pt x="244" y="62"/>
                    <a:pt x="244" y="62"/>
                  </a:cubicBezTo>
                  <a:cubicBezTo>
                    <a:pt x="241" y="62"/>
                    <a:pt x="241" y="62"/>
                    <a:pt x="241" y="62"/>
                  </a:cubicBezTo>
                  <a:lnTo>
                    <a:pt x="241" y="2"/>
                  </a:lnTo>
                  <a:close/>
                  <a:moveTo>
                    <a:pt x="246" y="2"/>
                  </a:moveTo>
                  <a:cubicBezTo>
                    <a:pt x="249" y="2"/>
                    <a:pt x="249" y="2"/>
                    <a:pt x="249" y="2"/>
                  </a:cubicBezTo>
                  <a:cubicBezTo>
                    <a:pt x="249" y="62"/>
                    <a:pt x="249" y="62"/>
                    <a:pt x="249" y="62"/>
                  </a:cubicBezTo>
                  <a:cubicBezTo>
                    <a:pt x="246" y="62"/>
                    <a:pt x="246" y="62"/>
                    <a:pt x="246" y="62"/>
                  </a:cubicBezTo>
                  <a:lnTo>
                    <a:pt x="246" y="2"/>
                  </a:lnTo>
                  <a:close/>
                  <a:moveTo>
                    <a:pt x="251" y="2"/>
                  </a:moveTo>
                  <a:cubicBezTo>
                    <a:pt x="254" y="2"/>
                    <a:pt x="254" y="2"/>
                    <a:pt x="254" y="2"/>
                  </a:cubicBezTo>
                  <a:cubicBezTo>
                    <a:pt x="254" y="62"/>
                    <a:pt x="254" y="62"/>
                    <a:pt x="254" y="62"/>
                  </a:cubicBezTo>
                  <a:cubicBezTo>
                    <a:pt x="251" y="62"/>
                    <a:pt x="251" y="62"/>
                    <a:pt x="251" y="62"/>
                  </a:cubicBezTo>
                  <a:lnTo>
                    <a:pt x="251" y="2"/>
                  </a:lnTo>
                  <a:close/>
                  <a:moveTo>
                    <a:pt x="256" y="2"/>
                  </a:moveTo>
                  <a:cubicBezTo>
                    <a:pt x="259" y="2"/>
                    <a:pt x="259" y="2"/>
                    <a:pt x="259" y="2"/>
                  </a:cubicBezTo>
                  <a:cubicBezTo>
                    <a:pt x="259" y="62"/>
                    <a:pt x="259" y="62"/>
                    <a:pt x="259" y="62"/>
                  </a:cubicBezTo>
                  <a:cubicBezTo>
                    <a:pt x="256" y="62"/>
                    <a:pt x="256" y="62"/>
                    <a:pt x="256" y="62"/>
                  </a:cubicBezTo>
                  <a:lnTo>
                    <a:pt x="256" y="2"/>
                  </a:lnTo>
                  <a:close/>
                  <a:moveTo>
                    <a:pt x="260" y="2"/>
                  </a:moveTo>
                  <a:cubicBezTo>
                    <a:pt x="263" y="2"/>
                    <a:pt x="263" y="2"/>
                    <a:pt x="263" y="2"/>
                  </a:cubicBezTo>
                  <a:cubicBezTo>
                    <a:pt x="263" y="62"/>
                    <a:pt x="263" y="62"/>
                    <a:pt x="263" y="62"/>
                  </a:cubicBezTo>
                  <a:cubicBezTo>
                    <a:pt x="260" y="62"/>
                    <a:pt x="260" y="62"/>
                    <a:pt x="260" y="62"/>
                  </a:cubicBezTo>
                  <a:lnTo>
                    <a:pt x="260" y="2"/>
                  </a:lnTo>
                  <a:close/>
                  <a:moveTo>
                    <a:pt x="265" y="2"/>
                  </a:moveTo>
                  <a:cubicBezTo>
                    <a:pt x="268" y="2"/>
                    <a:pt x="268" y="2"/>
                    <a:pt x="268" y="2"/>
                  </a:cubicBezTo>
                  <a:cubicBezTo>
                    <a:pt x="268" y="62"/>
                    <a:pt x="268" y="62"/>
                    <a:pt x="268" y="62"/>
                  </a:cubicBezTo>
                  <a:cubicBezTo>
                    <a:pt x="265" y="62"/>
                    <a:pt x="265" y="62"/>
                    <a:pt x="265" y="62"/>
                  </a:cubicBezTo>
                  <a:lnTo>
                    <a:pt x="265" y="2"/>
                  </a:lnTo>
                  <a:close/>
                  <a:moveTo>
                    <a:pt x="270" y="2"/>
                  </a:moveTo>
                  <a:cubicBezTo>
                    <a:pt x="273" y="2"/>
                    <a:pt x="273" y="2"/>
                    <a:pt x="273" y="2"/>
                  </a:cubicBezTo>
                  <a:cubicBezTo>
                    <a:pt x="273" y="62"/>
                    <a:pt x="273" y="62"/>
                    <a:pt x="273" y="62"/>
                  </a:cubicBezTo>
                  <a:cubicBezTo>
                    <a:pt x="270" y="62"/>
                    <a:pt x="270" y="62"/>
                    <a:pt x="270" y="62"/>
                  </a:cubicBezTo>
                  <a:lnTo>
                    <a:pt x="270" y="2"/>
                  </a:lnTo>
                  <a:close/>
                  <a:moveTo>
                    <a:pt x="275" y="2"/>
                  </a:moveTo>
                  <a:cubicBezTo>
                    <a:pt x="278" y="2"/>
                    <a:pt x="278" y="2"/>
                    <a:pt x="278" y="2"/>
                  </a:cubicBezTo>
                  <a:cubicBezTo>
                    <a:pt x="278" y="62"/>
                    <a:pt x="278" y="62"/>
                    <a:pt x="278" y="62"/>
                  </a:cubicBezTo>
                  <a:cubicBezTo>
                    <a:pt x="275" y="62"/>
                    <a:pt x="275" y="62"/>
                    <a:pt x="275" y="62"/>
                  </a:cubicBezTo>
                  <a:lnTo>
                    <a:pt x="275" y="2"/>
                  </a:lnTo>
                  <a:close/>
                  <a:moveTo>
                    <a:pt x="280" y="2"/>
                  </a:moveTo>
                  <a:cubicBezTo>
                    <a:pt x="283" y="2"/>
                    <a:pt x="283" y="2"/>
                    <a:pt x="283" y="2"/>
                  </a:cubicBezTo>
                  <a:cubicBezTo>
                    <a:pt x="283" y="62"/>
                    <a:pt x="283" y="62"/>
                    <a:pt x="283" y="62"/>
                  </a:cubicBezTo>
                  <a:cubicBezTo>
                    <a:pt x="280" y="62"/>
                    <a:pt x="280" y="62"/>
                    <a:pt x="280" y="62"/>
                  </a:cubicBezTo>
                  <a:lnTo>
                    <a:pt x="280" y="2"/>
                  </a:lnTo>
                  <a:close/>
                  <a:moveTo>
                    <a:pt x="285" y="2"/>
                  </a:moveTo>
                  <a:cubicBezTo>
                    <a:pt x="288" y="2"/>
                    <a:pt x="288" y="2"/>
                    <a:pt x="288" y="2"/>
                  </a:cubicBezTo>
                  <a:cubicBezTo>
                    <a:pt x="288" y="62"/>
                    <a:pt x="288" y="62"/>
                    <a:pt x="288" y="62"/>
                  </a:cubicBezTo>
                  <a:cubicBezTo>
                    <a:pt x="285" y="62"/>
                    <a:pt x="285" y="62"/>
                    <a:pt x="285" y="62"/>
                  </a:cubicBezTo>
                  <a:lnTo>
                    <a:pt x="285" y="2"/>
                  </a:lnTo>
                  <a:close/>
                  <a:moveTo>
                    <a:pt x="289" y="2"/>
                  </a:moveTo>
                  <a:cubicBezTo>
                    <a:pt x="292" y="2"/>
                    <a:pt x="292" y="2"/>
                    <a:pt x="292" y="2"/>
                  </a:cubicBezTo>
                  <a:cubicBezTo>
                    <a:pt x="292" y="62"/>
                    <a:pt x="292" y="62"/>
                    <a:pt x="292" y="62"/>
                  </a:cubicBezTo>
                  <a:cubicBezTo>
                    <a:pt x="289" y="62"/>
                    <a:pt x="289" y="62"/>
                    <a:pt x="289" y="62"/>
                  </a:cubicBezTo>
                  <a:lnTo>
                    <a:pt x="289" y="2"/>
                  </a:lnTo>
                  <a:close/>
                  <a:moveTo>
                    <a:pt x="294" y="2"/>
                  </a:moveTo>
                  <a:cubicBezTo>
                    <a:pt x="297" y="2"/>
                    <a:pt x="297" y="2"/>
                    <a:pt x="297" y="2"/>
                  </a:cubicBezTo>
                  <a:cubicBezTo>
                    <a:pt x="297" y="62"/>
                    <a:pt x="297" y="62"/>
                    <a:pt x="297" y="62"/>
                  </a:cubicBezTo>
                  <a:cubicBezTo>
                    <a:pt x="294" y="62"/>
                    <a:pt x="294" y="62"/>
                    <a:pt x="294" y="62"/>
                  </a:cubicBezTo>
                  <a:lnTo>
                    <a:pt x="294" y="2"/>
                  </a:lnTo>
                  <a:close/>
                  <a:moveTo>
                    <a:pt x="299" y="2"/>
                  </a:moveTo>
                  <a:cubicBezTo>
                    <a:pt x="302" y="2"/>
                    <a:pt x="302" y="2"/>
                    <a:pt x="302" y="2"/>
                  </a:cubicBezTo>
                  <a:cubicBezTo>
                    <a:pt x="302" y="62"/>
                    <a:pt x="302" y="62"/>
                    <a:pt x="302" y="62"/>
                  </a:cubicBezTo>
                  <a:cubicBezTo>
                    <a:pt x="299" y="62"/>
                    <a:pt x="299" y="62"/>
                    <a:pt x="299" y="62"/>
                  </a:cubicBezTo>
                  <a:lnTo>
                    <a:pt x="299" y="2"/>
                  </a:lnTo>
                  <a:close/>
                  <a:moveTo>
                    <a:pt x="304" y="2"/>
                  </a:moveTo>
                  <a:cubicBezTo>
                    <a:pt x="307" y="2"/>
                    <a:pt x="307" y="2"/>
                    <a:pt x="307" y="2"/>
                  </a:cubicBezTo>
                  <a:cubicBezTo>
                    <a:pt x="307" y="62"/>
                    <a:pt x="307" y="62"/>
                    <a:pt x="307" y="62"/>
                  </a:cubicBezTo>
                  <a:cubicBezTo>
                    <a:pt x="304" y="62"/>
                    <a:pt x="304" y="62"/>
                    <a:pt x="304" y="62"/>
                  </a:cubicBezTo>
                  <a:lnTo>
                    <a:pt x="304" y="2"/>
                  </a:lnTo>
                  <a:close/>
                  <a:moveTo>
                    <a:pt x="309" y="2"/>
                  </a:moveTo>
                  <a:cubicBezTo>
                    <a:pt x="312" y="2"/>
                    <a:pt x="312" y="2"/>
                    <a:pt x="312" y="2"/>
                  </a:cubicBezTo>
                  <a:cubicBezTo>
                    <a:pt x="312" y="62"/>
                    <a:pt x="312" y="62"/>
                    <a:pt x="312" y="62"/>
                  </a:cubicBezTo>
                  <a:cubicBezTo>
                    <a:pt x="309" y="62"/>
                    <a:pt x="309" y="62"/>
                    <a:pt x="309" y="62"/>
                  </a:cubicBezTo>
                  <a:lnTo>
                    <a:pt x="309" y="2"/>
                  </a:lnTo>
                  <a:close/>
                  <a:moveTo>
                    <a:pt x="313" y="2"/>
                  </a:moveTo>
                  <a:cubicBezTo>
                    <a:pt x="316" y="2"/>
                    <a:pt x="316" y="2"/>
                    <a:pt x="316" y="2"/>
                  </a:cubicBezTo>
                  <a:cubicBezTo>
                    <a:pt x="316" y="62"/>
                    <a:pt x="316" y="62"/>
                    <a:pt x="316" y="62"/>
                  </a:cubicBezTo>
                  <a:cubicBezTo>
                    <a:pt x="313" y="62"/>
                    <a:pt x="313" y="62"/>
                    <a:pt x="313" y="62"/>
                  </a:cubicBezTo>
                  <a:lnTo>
                    <a:pt x="313" y="2"/>
                  </a:lnTo>
                  <a:close/>
                  <a:moveTo>
                    <a:pt x="318" y="2"/>
                  </a:moveTo>
                  <a:cubicBezTo>
                    <a:pt x="321" y="2"/>
                    <a:pt x="321" y="2"/>
                    <a:pt x="321" y="2"/>
                  </a:cubicBezTo>
                  <a:cubicBezTo>
                    <a:pt x="321" y="62"/>
                    <a:pt x="321" y="62"/>
                    <a:pt x="321" y="62"/>
                  </a:cubicBezTo>
                  <a:cubicBezTo>
                    <a:pt x="318" y="62"/>
                    <a:pt x="318" y="62"/>
                    <a:pt x="318" y="62"/>
                  </a:cubicBezTo>
                  <a:lnTo>
                    <a:pt x="318" y="2"/>
                  </a:lnTo>
                  <a:close/>
                  <a:moveTo>
                    <a:pt x="182" y="18"/>
                  </a:moveTo>
                  <a:cubicBezTo>
                    <a:pt x="182" y="19"/>
                    <a:pt x="182" y="19"/>
                    <a:pt x="182" y="19"/>
                  </a:cubicBezTo>
                  <a:cubicBezTo>
                    <a:pt x="181" y="19"/>
                    <a:pt x="180" y="19"/>
                    <a:pt x="179" y="19"/>
                  </a:cubicBezTo>
                  <a:cubicBezTo>
                    <a:pt x="180" y="19"/>
                    <a:pt x="181" y="18"/>
                    <a:pt x="182" y="18"/>
                  </a:cubicBezTo>
                  <a:close/>
                  <a:moveTo>
                    <a:pt x="192" y="22"/>
                  </a:moveTo>
                  <a:cubicBezTo>
                    <a:pt x="191" y="27"/>
                    <a:pt x="191" y="27"/>
                    <a:pt x="191" y="27"/>
                  </a:cubicBezTo>
                  <a:cubicBezTo>
                    <a:pt x="132" y="27"/>
                    <a:pt x="132" y="27"/>
                    <a:pt x="132" y="27"/>
                  </a:cubicBezTo>
                  <a:cubicBezTo>
                    <a:pt x="131" y="23"/>
                    <a:pt x="131" y="23"/>
                    <a:pt x="131" y="23"/>
                  </a:cubicBezTo>
                  <a:cubicBezTo>
                    <a:pt x="137" y="22"/>
                    <a:pt x="166" y="18"/>
                    <a:pt x="192" y="22"/>
                  </a:cubicBezTo>
                  <a:close/>
                  <a:moveTo>
                    <a:pt x="151" y="19"/>
                  </a:moveTo>
                  <a:cubicBezTo>
                    <a:pt x="151" y="18"/>
                    <a:pt x="151" y="18"/>
                    <a:pt x="151" y="18"/>
                  </a:cubicBezTo>
                  <a:cubicBezTo>
                    <a:pt x="152" y="19"/>
                    <a:pt x="152" y="19"/>
                    <a:pt x="152" y="19"/>
                  </a:cubicBezTo>
                  <a:cubicBezTo>
                    <a:pt x="152" y="19"/>
                    <a:pt x="152" y="19"/>
                    <a:pt x="151" y="19"/>
                  </a:cubicBezTo>
                  <a:close/>
                  <a:moveTo>
                    <a:pt x="95" y="2"/>
                  </a:moveTo>
                  <a:cubicBezTo>
                    <a:pt x="113" y="62"/>
                    <a:pt x="113" y="62"/>
                    <a:pt x="113" y="62"/>
                  </a:cubicBezTo>
                  <a:cubicBezTo>
                    <a:pt x="110" y="62"/>
                    <a:pt x="110" y="62"/>
                    <a:pt x="110" y="62"/>
                  </a:cubicBezTo>
                  <a:cubicBezTo>
                    <a:pt x="92" y="2"/>
                    <a:pt x="92" y="2"/>
                    <a:pt x="92" y="2"/>
                  </a:cubicBezTo>
                  <a:cubicBezTo>
                    <a:pt x="93" y="2"/>
                    <a:pt x="94" y="2"/>
                    <a:pt x="95" y="2"/>
                  </a:cubicBezTo>
                  <a:close/>
                  <a:moveTo>
                    <a:pt x="2" y="2"/>
                  </a:moveTo>
                  <a:cubicBezTo>
                    <a:pt x="90" y="2"/>
                    <a:pt x="90" y="2"/>
                    <a:pt x="90" y="2"/>
                  </a:cubicBezTo>
                  <a:cubicBezTo>
                    <a:pt x="108" y="62"/>
                    <a:pt x="108" y="62"/>
                    <a:pt x="108" y="62"/>
                  </a:cubicBezTo>
                  <a:cubicBezTo>
                    <a:pt x="2" y="62"/>
                    <a:pt x="2" y="62"/>
                    <a:pt x="2" y="62"/>
                  </a:cubicBezTo>
                  <a:lnTo>
                    <a:pt x="2" y="2"/>
                  </a:lnTo>
                  <a:close/>
                  <a:moveTo>
                    <a:pt x="115" y="62"/>
                  </a:moveTo>
                  <a:cubicBezTo>
                    <a:pt x="97" y="2"/>
                    <a:pt x="97" y="2"/>
                    <a:pt x="97" y="2"/>
                  </a:cubicBezTo>
                  <a:cubicBezTo>
                    <a:pt x="98" y="2"/>
                    <a:pt x="99" y="3"/>
                    <a:pt x="100" y="3"/>
                  </a:cubicBezTo>
                  <a:cubicBezTo>
                    <a:pt x="100" y="3"/>
                    <a:pt x="100" y="3"/>
                    <a:pt x="100" y="3"/>
                  </a:cubicBezTo>
                  <a:cubicBezTo>
                    <a:pt x="118" y="62"/>
                    <a:pt x="118" y="62"/>
                    <a:pt x="118" y="62"/>
                  </a:cubicBezTo>
                  <a:cubicBezTo>
                    <a:pt x="118" y="62"/>
                    <a:pt x="118" y="62"/>
                    <a:pt x="118" y="62"/>
                  </a:cubicBezTo>
                  <a:lnTo>
                    <a:pt x="115" y="62"/>
                  </a:lnTo>
                  <a:close/>
                  <a:moveTo>
                    <a:pt x="129" y="55"/>
                  </a:moveTo>
                  <a:cubicBezTo>
                    <a:pt x="129" y="55"/>
                    <a:pt x="129" y="55"/>
                    <a:pt x="129" y="55"/>
                  </a:cubicBezTo>
                  <a:cubicBezTo>
                    <a:pt x="193" y="55"/>
                    <a:pt x="193" y="55"/>
                    <a:pt x="193" y="55"/>
                  </a:cubicBezTo>
                  <a:cubicBezTo>
                    <a:pt x="194" y="55"/>
                    <a:pt x="194" y="55"/>
                    <a:pt x="194" y="55"/>
                  </a:cubicBezTo>
                  <a:cubicBezTo>
                    <a:pt x="196" y="57"/>
                    <a:pt x="196" y="57"/>
                    <a:pt x="196" y="57"/>
                  </a:cubicBezTo>
                  <a:cubicBezTo>
                    <a:pt x="196" y="57"/>
                    <a:pt x="196" y="58"/>
                    <a:pt x="196" y="58"/>
                  </a:cubicBezTo>
                  <a:cubicBezTo>
                    <a:pt x="126" y="58"/>
                    <a:pt x="126" y="58"/>
                    <a:pt x="126" y="58"/>
                  </a:cubicBezTo>
                  <a:lnTo>
                    <a:pt x="129" y="5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221"/>
            <p:cNvSpPr>
              <a:spLocks noEditPoints="1"/>
            </p:cNvSpPr>
            <p:nvPr userDrawn="1"/>
          </p:nvSpPr>
          <p:spPr bwMode="auto">
            <a:xfrm>
              <a:off x="-6350" y="4583113"/>
              <a:ext cx="2128838" cy="265113"/>
            </a:xfrm>
            <a:custGeom>
              <a:avLst/>
              <a:gdLst>
                <a:gd name="T0" fmla="*/ 1332 w 1341"/>
                <a:gd name="T1" fmla="*/ 163 h 167"/>
                <a:gd name="T2" fmla="*/ 1332 w 1341"/>
                <a:gd name="T3" fmla="*/ 163 h 167"/>
                <a:gd name="T4" fmla="*/ 1336 w 1341"/>
                <a:gd name="T5" fmla="*/ 163 h 167"/>
                <a:gd name="T6" fmla="*/ 1328 w 1341"/>
                <a:gd name="T7" fmla="*/ 61 h 167"/>
                <a:gd name="T8" fmla="*/ 1101 w 1341"/>
                <a:gd name="T9" fmla="*/ 0 h 167"/>
                <a:gd name="T10" fmla="*/ 940 w 1341"/>
                <a:gd name="T11" fmla="*/ 61 h 167"/>
                <a:gd name="T12" fmla="*/ 853 w 1341"/>
                <a:gd name="T13" fmla="*/ 0 h 167"/>
                <a:gd name="T14" fmla="*/ 692 w 1341"/>
                <a:gd name="T15" fmla="*/ 61 h 167"/>
                <a:gd name="T16" fmla="*/ 600 w 1341"/>
                <a:gd name="T17" fmla="*/ 4 h 167"/>
                <a:gd name="T18" fmla="*/ 439 w 1341"/>
                <a:gd name="T19" fmla="*/ 61 h 167"/>
                <a:gd name="T20" fmla="*/ 352 w 1341"/>
                <a:gd name="T21" fmla="*/ 4 h 167"/>
                <a:gd name="T22" fmla="*/ 191 w 1341"/>
                <a:gd name="T23" fmla="*/ 61 h 167"/>
                <a:gd name="T24" fmla="*/ 0 w 1341"/>
                <a:gd name="T25" fmla="*/ 167 h 167"/>
                <a:gd name="T26" fmla="*/ 605 w 1341"/>
                <a:gd name="T27" fmla="*/ 150 h 167"/>
                <a:gd name="T28" fmla="*/ 1319 w 1341"/>
                <a:gd name="T29" fmla="*/ 70 h 167"/>
                <a:gd name="T30" fmla="*/ 1101 w 1341"/>
                <a:gd name="T31" fmla="*/ 158 h 167"/>
                <a:gd name="T32" fmla="*/ 1319 w 1341"/>
                <a:gd name="T33" fmla="*/ 70 h 167"/>
                <a:gd name="T34" fmla="*/ 1092 w 1341"/>
                <a:gd name="T35" fmla="*/ 8 h 167"/>
                <a:gd name="T36" fmla="*/ 949 w 1341"/>
                <a:gd name="T37" fmla="*/ 154 h 167"/>
                <a:gd name="T38" fmla="*/ 940 w 1341"/>
                <a:gd name="T39" fmla="*/ 70 h 167"/>
                <a:gd name="T40" fmla="*/ 853 w 1341"/>
                <a:gd name="T41" fmla="*/ 158 h 167"/>
                <a:gd name="T42" fmla="*/ 940 w 1341"/>
                <a:gd name="T43" fmla="*/ 70 h 167"/>
                <a:gd name="T44" fmla="*/ 844 w 1341"/>
                <a:gd name="T45" fmla="*/ 8 h 167"/>
                <a:gd name="T46" fmla="*/ 696 w 1341"/>
                <a:gd name="T47" fmla="*/ 154 h 167"/>
                <a:gd name="T48" fmla="*/ 692 w 1341"/>
                <a:gd name="T49" fmla="*/ 70 h 167"/>
                <a:gd name="T50" fmla="*/ 600 w 1341"/>
                <a:gd name="T51" fmla="*/ 158 h 167"/>
                <a:gd name="T52" fmla="*/ 692 w 1341"/>
                <a:gd name="T53" fmla="*/ 70 h 167"/>
                <a:gd name="T54" fmla="*/ 592 w 1341"/>
                <a:gd name="T55" fmla="*/ 13 h 167"/>
                <a:gd name="T56" fmla="*/ 587 w 1341"/>
                <a:gd name="T57" fmla="*/ 158 h 167"/>
                <a:gd name="T58" fmla="*/ 448 w 1341"/>
                <a:gd name="T59" fmla="*/ 13 h 167"/>
                <a:gd name="T60" fmla="*/ 439 w 1341"/>
                <a:gd name="T61" fmla="*/ 158 h 167"/>
                <a:gd name="T62" fmla="*/ 352 w 1341"/>
                <a:gd name="T63" fmla="*/ 70 h 167"/>
                <a:gd name="T64" fmla="*/ 196 w 1341"/>
                <a:gd name="T65" fmla="*/ 13 h 167"/>
                <a:gd name="T66" fmla="*/ 344 w 1341"/>
                <a:gd name="T67" fmla="*/ 158 h 167"/>
                <a:gd name="T68" fmla="*/ 196 w 1341"/>
                <a:gd name="T69" fmla="*/ 13 h 167"/>
                <a:gd name="T70" fmla="*/ 191 w 1341"/>
                <a:gd name="T71" fmla="*/ 70 h 167"/>
                <a:gd name="T72" fmla="*/ 8 w 1341"/>
                <a:gd name="T73" fmla="*/ 158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341" h="167">
                  <a:moveTo>
                    <a:pt x="600" y="167"/>
                  </a:moveTo>
                  <a:lnTo>
                    <a:pt x="1332" y="163"/>
                  </a:lnTo>
                  <a:lnTo>
                    <a:pt x="1332" y="163"/>
                  </a:lnTo>
                  <a:lnTo>
                    <a:pt x="1332" y="163"/>
                  </a:lnTo>
                  <a:lnTo>
                    <a:pt x="1336" y="163"/>
                  </a:lnTo>
                  <a:lnTo>
                    <a:pt x="1336" y="163"/>
                  </a:lnTo>
                  <a:lnTo>
                    <a:pt x="1341" y="163"/>
                  </a:lnTo>
                  <a:lnTo>
                    <a:pt x="1328" y="61"/>
                  </a:lnTo>
                  <a:lnTo>
                    <a:pt x="1101" y="61"/>
                  </a:lnTo>
                  <a:lnTo>
                    <a:pt x="1101" y="0"/>
                  </a:lnTo>
                  <a:lnTo>
                    <a:pt x="940" y="0"/>
                  </a:lnTo>
                  <a:lnTo>
                    <a:pt x="940" y="61"/>
                  </a:lnTo>
                  <a:lnTo>
                    <a:pt x="853" y="61"/>
                  </a:lnTo>
                  <a:lnTo>
                    <a:pt x="853" y="0"/>
                  </a:lnTo>
                  <a:lnTo>
                    <a:pt x="692" y="0"/>
                  </a:lnTo>
                  <a:lnTo>
                    <a:pt x="692" y="61"/>
                  </a:lnTo>
                  <a:lnTo>
                    <a:pt x="600" y="61"/>
                  </a:lnTo>
                  <a:lnTo>
                    <a:pt x="600" y="4"/>
                  </a:lnTo>
                  <a:lnTo>
                    <a:pt x="439" y="4"/>
                  </a:lnTo>
                  <a:lnTo>
                    <a:pt x="439" y="61"/>
                  </a:lnTo>
                  <a:lnTo>
                    <a:pt x="352" y="61"/>
                  </a:lnTo>
                  <a:lnTo>
                    <a:pt x="352" y="4"/>
                  </a:lnTo>
                  <a:lnTo>
                    <a:pt x="191" y="4"/>
                  </a:lnTo>
                  <a:lnTo>
                    <a:pt x="191" y="61"/>
                  </a:lnTo>
                  <a:lnTo>
                    <a:pt x="26" y="61"/>
                  </a:lnTo>
                  <a:lnTo>
                    <a:pt x="0" y="167"/>
                  </a:lnTo>
                  <a:lnTo>
                    <a:pt x="587" y="167"/>
                  </a:lnTo>
                  <a:lnTo>
                    <a:pt x="605" y="150"/>
                  </a:lnTo>
                  <a:lnTo>
                    <a:pt x="600" y="167"/>
                  </a:lnTo>
                  <a:close/>
                  <a:moveTo>
                    <a:pt x="1319" y="70"/>
                  </a:moveTo>
                  <a:lnTo>
                    <a:pt x="1332" y="154"/>
                  </a:lnTo>
                  <a:lnTo>
                    <a:pt x="1101" y="158"/>
                  </a:lnTo>
                  <a:lnTo>
                    <a:pt x="1101" y="70"/>
                  </a:lnTo>
                  <a:lnTo>
                    <a:pt x="1319" y="70"/>
                  </a:lnTo>
                  <a:close/>
                  <a:moveTo>
                    <a:pt x="949" y="8"/>
                  </a:moveTo>
                  <a:lnTo>
                    <a:pt x="1092" y="8"/>
                  </a:lnTo>
                  <a:lnTo>
                    <a:pt x="1092" y="154"/>
                  </a:lnTo>
                  <a:lnTo>
                    <a:pt x="949" y="154"/>
                  </a:lnTo>
                  <a:lnTo>
                    <a:pt x="949" y="8"/>
                  </a:lnTo>
                  <a:close/>
                  <a:moveTo>
                    <a:pt x="940" y="70"/>
                  </a:moveTo>
                  <a:lnTo>
                    <a:pt x="940" y="158"/>
                  </a:lnTo>
                  <a:lnTo>
                    <a:pt x="853" y="158"/>
                  </a:lnTo>
                  <a:lnTo>
                    <a:pt x="853" y="70"/>
                  </a:lnTo>
                  <a:lnTo>
                    <a:pt x="940" y="70"/>
                  </a:lnTo>
                  <a:close/>
                  <a:moveTo>
                    <a:pt x="696" y="8"/>
                  </a:moveTo>
                  <a:lnTo>
                    <a:pt x="844" y="8"/>
                  </a:lnTo>
                  <a:lnTo>
                    <a:pt x="844" y="154"/>
                  </a:lnTo>
                  <a:lnTo>
                    <a:pt x="696" y="154"/>
                  </a:lnTo>
                  <a:lnTo>
                    <a:pt x="696" y="8"/>
                  </a:lnTo>
                  <a:close/>
                  <a:moveTo>
                    <a:pt x="692" y="70"/>
                  </a:moveTo>
                  <a:lnTo>
                    <a:pt x="692" y="158"/>
                  </a:lnTo>
                  <a:lnTo>
                    <a:pt x="600" y="158"/>
                  </a:lnTo>
                  <a:lnTo>
                    <a:pt x="600" y="70"/>
                  </a:lnTo>
                  <a:lnTo>
                    <a:pt x="692" y="70"/>
                  </a:lnTo>
                  <a:close/>
                  <a:moveTo>
                    <a:pt x="448" y="13"/>
                  </a:moveTo>
                  <a:lnTo>
                    <a:pt x="592" y="13"/>
                  </a:lnTo>
                  <a:lnTo>
                    <a:pt x="592" y="158"/>
                  </a:lnTo>
                  <a:lnTo>
                    <a:pt x="587" y="158"/>
                  </a:lnTo>
                  <a:lnTo>
                    <a:pt x="448" y="158"/>
                  </a:lnTo>
                  <a:lnTo>
                    <a:pt x="448" y="13"/>
                  </a:lnTo>
                  <a:close/>
                  <a:moveTo>
                    <a:pt x="439" y="70"/>
                  </a:moveTo>
                  <a:lnTo>
                    <a:pt x="439" y="158"/>
                  </a:lnTo>
                  <a:lnTo>
                    <a:pt x="352" y="158"/>
                  </a:lnTo>
                  <a:lnTo>
                    <a:pt x="352" y="70"/>
                  </a:lnTo>
                  <a:lnTo>
                    <a:pt x="439" y="70"/>
                  </a:lnTo>
                  <a:close/>
                  <a:moveTo>
                    <a:pt x="196" y="13"/>
                  </a:moveTo>
                  <a:lnTo>
                    <a:pt x="344" y="13"/>
                  </a:lnTo>
                  <a:lnTo>
                    <a:pt x="344" y="158"/>
                  </a:lnTo>
                  <a:lnTo>
                    <a:pt x="196" y="158"/>
                  </a:lnTo>
                  <a:lnTo>
                    <a:pt x="196" y="13"/>
                  </a:lnTo>
                  <a:close/>
                  <a:moveTo>
                    <a:pt x="30" y="70"/>
                  </a:moveTo>
                  <a:lnTo>
                    <a:pt x="191" y="70"/>
                  </a:lnTo>
                  <a:lnTo>
                    <a:pt x="191" y="158"/>
                  </a:lnTo>
                  <a:lnTo>
                    <a:pt x="8" y="158"/>
                  </a:lnTo>
                  <a:lnTo>
                    <a:pt x="30" y="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222"/>
            <p:cNvSpPr>
              <a:spLocks noEditPoints="1"/>
            </p:cNvSpPr>
            <p:nvPr userDrawn="1"/>
          </p:nvSpPr>
          <p:spPr bwMode="auto">
            <a:xfrm>
              <a:off x="366713" y="4630738"/>
              <a:ext cx="103188" cy="176213"/>
            </a:xfrm>
            <a:custGeom>
              <a:avLst/>
              <a:gdLst>
                <a:gd name="T0" fmla="*/ 13 w 15"/>
                <a:gd name="T1" fmla="*/ 8 h 25"/>
                <a:gd name="T2" fmla="*/ 11 w 15"/>
                <a:gd name="T3" fmla="*/ 9 h 25"/>
                <a:gd name="T4" fmla="*/ 10 w 15"/>
                <a:gd name="T5" fmla="*/ 10 h 25"/>
                <a:gd name="T6" fmla="*/ 7 w 15"/>
                <a:gd name="T7" fmla="*/ 13 h 25"/>
                <a:gd name="T8" fmla="*/ 6 w 15"/>
                <a:gd name="T9" fmla="*/ 13 h 25"/>
                <a:gd name="T10" fmla="*/ 8 w 15"/>
                <a:gd name="T11" fmla="*/ 11 h 25"/>
                <a:gd name="T12" fmla="*/ 11 w 15"/>
                <a:gd name="T13" fmla="*/ 7 h 25"/>
                <a:gd name="T14" fmla="*/ 12 w 15"/>
                <a:gd name="T15" fmla="*/ 5 h 25"/>
                <a:gd name="T16" fmla="*/ 11 w 15"/>
                <a:gd name="T17" fmla="*/ 4 h 25"/>
                <a:gd name="T18" fmla="*/ 10 w 15"/>
                <a:gd name="T19" fmla="*/ 2 h 25"/>
                <a:gd name="T20" fmla="*/ 9 w 15"/>
                <a:gd name="T21" fmla="*/ 1 h 25"/>
                <a:gd name="T22" fmla="*/ 7 w 15"/>
                <a:gd name="T23" fmla="*/ 1 h 25"/>
                <a:gd name="T24" fmla="*/ 7 w 15"/>
                <a:gd name="T25" fmla="*/ 2 h 25"/>
                <a:gd name="T26" fmla="*/ 7 w 15"/>
                <a:gd name="T27" fmla="*/ 5 h 25"/>
                <a:gd name="T28" fmla="*/ 7 w 15"/>
                <a:gd name="T29" fmla="*/ 6 h 25"/>
                <a:gd name="T30" fmla="*/ 7 w 15"/>
                <a:gd name="T31" fmla="*/ 9 h 25"/>
                <a:gd name="T32" fmla="*/ 4 w 15"/>
                <a:gd name="T33" fmla="*/ 11 h 25"/>
                <a:gd name="T34" fmla="*/ 3 w 15"/>
                <a:gd name="T35" fmla="*/ 12 h 25"/>
                <a:gd name="T36" fmla="*/ 4 w 15"/>
                <a:gd name="T37" fmla="*/ 13 h 25"/>
                <a:gd name="T38" fmla="*/ 5 w 15"/>
                <a:gd name="T39" fmla="*/ 13 h 25"/>
                <a:gd name="T40" fmla="*/ 4 w 15"/>
                <a:gd name="T41" fmla="*/ 15 h 25"/>
                <a:gd name="T42" fmla="*/ 3 w 15"/>
                <a:gd name="T43" fmla="*/ 17 h 25"/>
                <a:gd name="T44" fmla="*/ 1 w 15"/>
                <a:gd name="T45" fmla="*/ 20 h 25"/>
                <a:gd name="T46" fmla="*/ 0 w 15"/>
                <a:gd name="T47" fmla="*/ 20 h 25"/>
                <a:gd name="T48" fmla="*/ 1 w 15"/>
                <a:gd name="T49" fmla="*/ 22 h 25"/>
                <a:gd name="T50" fmla="*/ 2 w 15"/>
                <a:gd name="T51" fmla="*/ 25 h 25"/>
                <a:gd name="T52" fmla="*/ 4 w 15"/>
                <a:gd name="T53" fmla="*/ 23 h 25"/>
                <a:gd name="T54" fmla="*/ 4 w 15"/>
                <a:gd name="T55" fmla="*/ 22 h 25"/>
                <a:gd name="T56" fmla="*/ 3 w 15"/>
                <a:gd name="T57" fmla="*/ 20 h 25"/>
                <a:gd name="T58" fmla="*/ 5 w 15"/>
                <a:gd name="T59" fmla="*/ 18 h 25"/>
                <a:gd name="T60" fmla="*/ 6 w 15"/>
                <a:gd name="T61" fmla="*/ 20 h 25"/>
                <a:gd name="T62" fmla="*/ 7 w 15"/>
                <a:gd name="T63" fmla="*/ 21 h 25"/>
                <a:gd name="T64" fmla="*/ 6 w 15"/>
                <a:gd name="T65" fmla="*/ 22 h 25"/>
                <a:gd name="T66" fmla="*/ 7 w 15"/>
                <a:gd name="T67" fmla="*/ 23 h 25"/>
                <a:gd name="T68" fmla="*/ 8 w 15"/>
                <a:gd name="T69" fmla="*/ 24 h 25"/>
                <a:gd name="T70" fmla="*/ 9 w 15"/>
                <a:gd name="T71" fmla="*/ 23 h 25"/>
                <a:gd name="T72" fmla="*/ 11 w 15"/>
                <a:gd name="T73" fmla="*/ 21 h 25"/>
                <a:gd name="T74" fmla="*/ 13 w 15"/>
                <a:gd name="T75" fmla="*/ 22 h 25"/>
                <a:gd name="T76" fmla="*/ 14 w 15"/>
                <a:gd name="T77" fmla="*/ 18 h 25"/>
                <a:gd name="T78" fmla="*/ 14 w 15"/>
                <a:gd name="T79" fmla="*/ 17 h 25"/>
                <a:gd name="T80" fmla="*/ 14 w 15"/>
                <a:gd name="T81" fmla="*/ 13 h 25"/>
                <a:gd name="T82" fmla="*/ 15 w 15"/>
                <a:gd name="T83" fmla="*/ 10 h 25"/>
                <a:gd name="T84" fmla="*/ 14 w 15"/>
                <a:gd name="T85" fmla="*/ 8 h 25"/>
                <a:gd name="T86" fmla="*/ 8 w 15"/>
                <a:gd name="T87" fmla="*/ 15 h 25"/>
                <a:gd name="T88" fmla="*/ 8 w 15"/>
                <a:gd name="T89" fmla="*/ 17 h 25"/>
                <a:gd name="T90" fmla="*/ 7 w 15"/>
                <a:gd name="T91" fmla="*/ 18 h 25"/>
                <a:gd name="T92" fmla="*/ 7 w 15"/>
                <a:gd name="T93" fmla="*/ 16 h 25"/>
                <a:gd name="T94" fmla="*/ 7 w 15"/>
                <a:gd name="T95" fmla="*/ 14 h 25"/>
                <a:gd name="T96" fmla="*/ 8 w 15"/>
                <a:gd name="T97" fmla="*/ 14 h 25"/>
                <a:gd name="T98" fmla="*/ 9 w 15"/>
                <a:gd name="T99" fmla="*/ 14 h 25"/>
                <a:gd name="T100" fmla="*/ 11 w 15"/>
                <a:gd name="T101" fmla="*/ 14 h 25"/>
                <a:gd name="T102" fmla="*/ 11 w 15"/>
                <a:gd name="T103" fmla="*/ 16 h 25"/>
                <a:gd name="T104" fmla="*/ 11 w 15"/>
                <a:gd name="T105" fmla="*/ 20 h 25"/>
                <a:gd name="T106" fmla="*/ 10 w 15"/>
                <a:gd name="T107" fmla="*/ 19 h 25"/>
                <a:gd name="T108" fmla="*/ 9 w 15"/>
                <a:gd name="T109" fmla="*/ 18 h 25"/>
                <a:gd name="T110" fmla="*/ 9 w 15"/>
                <a:gd name="T111" fmla="*/ 16 h 25"/>
                <a:gd name="T112" fmla="*/ 10 w 15"/>
                <a:gd name="T113" fmla="*/ 13 h 25"/>
                <a:gd name="T114" fmla="*/ 10 w 15"/>
                <a:gd name="T115" fmla="*/ 11 h 25"/>
                <a:gd name="T116" fmla="*/ 12 w 15"/>
                <a:gd name="T117" fmla="*/ 10 h 25"/>
                <a:gd name="T118" fmla="*/ 11 w 15"/>
                <a:gd name="T119" fmla="*/ 1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5" h="25">
                  <a:moveTo>
                    <a:pt x="14" y="8"/>
                  </a:moveTo>
                  <a:cubicBezTo>
                    <a:pt x="14" y="8"/>
                    <a:pt x="13" y="8"/>
                    <a:pt x="13" y="8"/>
                  </a:cubicBezTo>
                  <a:cubicBezTo>
                    <a:pt x="13" y="8"/>
                    <a:pt x="12" y="8"/>
                    <a:pt x="12" y="8"/>
                  </a:cubicBezTo>
                  <a:cubicBezTo>
                    <a:pt x="12" y="8"/>
                    <a:pt x="11" y="8"/>
                    <a:pt x="11" y="9"/>
                  </a:cubicBezTo>
                  <a:cubicBezTo>
                    <a:pt x="11" y="9"/>
                    <a:pt x="11" y="9"/>
                    <a:pt x="11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10"/>
                    <a:pt x="10" y="10"/>
                    <a:pt x="10" y="11"/>
                  </a:cubicBezTo>
                  <a:cubicBezTo>
                    <a:pt x="9" y="11"/>
                    <a:pt x="8" y="12"/>
                    <a:pt x="7" y="13"/>
                  </a:cubicBezTo>
                  <a:cubicBezTo>
                    <a:pt x="7" y="13"/>
                    <a:pt x="7" y="13"/>
                    <a:pt x="7" y="14"/>
                  </a:cubicBezTo>
                  <a:cubicBezTo>
                    <a:pt x="7" y="14"/>
                    <a:pt x="7" y="13"/>
                    <a:pt x="6" y="13"/>
                  </a:cubicBezTo>
                  <a:cubicBezTo>
                    <a:pt x="7" y="13"/>
                    <a:pt x="7" y="12"/>
                    <a:pt x="7" y="12"/>
                  </a:cubicBezTo>
                  <a:cubicBezTo>
                    <a:pt x="7" y="11"/>
                    <a:pt x="7" y="11"/>
                    <a:pt x="8" y="11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9"/>
                    <a:pt x="10" y="8"/>
                    <a:pt x="11" y="7"/>
                  </a:cubicBezTo>
                  <a:cubicBezTo>
                    <a:pt x="11" y="7"/>
                    <a:pt x="12" y="7"/>
                    <a:pt x="12" y="6"/>
                  </a:cubicBezTo>
                  <a:cubicBezTo>
                    <a:pt x="12" y="6"/>
                    <a:pt x="12" y="6"/>
                    <a:pt x="12" y="5"/>
                  </a:cubicBezTo>
                  <a:cubicBezTo>
                    <a:pt x="11" y="5"/>
                    <a:pt x="11" y="6"/>
                    <a:pt x="10" y="5"/>
                  </a:cubicBezTo>
                  <a:cubicBezTo>
                    <a:pt x="10" y="5"/>
                    <a:pt x="11" y="4"/>
                    <a:pt x="11" y="4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0" y="3"/>
                    <a:pt x="10" y="3"/>
                    <a:pt x="10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1"/>
                    <a:pt x="9" y="1"/>
                  </a:cubicBezTo>
                  <a:cubicBezTo>
                    <a:pt x="9" y="0"/>
                    <a:pt x="8" y="0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3"/>
                    <a:pt x="7" y="4"/>
                    <a:pt x="7" y="4"/>
                  </a:cubicBezTo>
                  <a:cubicBezTo>
                    <a:pt x="7" y="4"/>
                    <a:pt x="7" y="4"/>
                    <a:pt x="7" y="5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6"/>
                    <a:pt x="7" y="6"/>
                    <a:pt x="7" y="7"/>
                  </a:cubicBezTo>
                  <a:cubicBezTo>
                    <a:pt x="7" y="8"/>
                    <a:pt x="7" y="8"/>
                    <a:pt x="7" y="9"/>
                  </a:cubicBezTo>
                  <a:cubicBezTo>
                    <a:pt x="7" y="9"/>
                    <a:pt x="6" y="9"/>
                    <a:pt x="6" y="9"/>
                  </a:cubicBezTo>
                  <a:cubicBezTo>
                    <a:pt x="5" y="10"/>
                    <a:pt x="4" y="11"/>
                    <a:pt x="4" y="11"/>
                  </a:cubicBezTo>
                  <a:cubicBezTo>
                    <a:pt x="4" y="11"/>
                    <a:pt x="3" y="12"/>
                    <a:pt x="3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12"/>
                    <a:pt x="3" y="13"/>
                    <a:pt x="3" y="13"/>
                  </a:cubicBezTo>
                  <a:cubicBezTo>
                    <a:pt x="3" y="13"/>
                    <a:pt x="4" y="13"/>
                    <a:pt x="4" y="13"/>
                  </a:cubicBezTo>
                  <a:cubicBezTo>
                    <a:pt x="4" y="13"/>
                    <a:pt x="4" y="13"/>
                    <a:pt x="5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6" y="13"/>
                    <a:pt x="6" y="14"/>
                    <a:pt x="6" y="14"/>
                  </a:cubicBezTo>
                  <a:cubicBezTo>
                    <a:pt x="6" y="15"/>
                    <a:pt x="5" y="15"/>
                    <a:pt x="4" y="15"/>
                  </a:cubicBezTo>
                  <a:cubicBezTo>
                    <a:pt x="4" y="16"/>
                    <a:pt x="5" y="16"/>
                    <a:pt x="5" y="16"/>
                  </a:cubicBezTo>
                  <a:cubicBezTo>
                    <a:pt x="4" y="16"/>
                    <a:pt x="4" y="17"/>
                    <a:pt x="3" y="17"/>
                  </a:cubicBezTo>
                  <a:cubicBezTo>
                    <a:pt x="3" y="17"/>
                    <a:pt x="3" y="18"/>
                    <a:pt x="3" y="18"/>
                  </a:cubicBezTo>
                  <a:cubicBezTo>
                    <a:pt x="2" y="19"/>
                    <a:pt x="2" y="19"/>
                    <a:pt x="1" y="20"/>
                  </a:cubicBezTo>
                  <a:cubicBezTo>
                    <a:pt x="1" y="19"/>
                    <a:pt x="1" y="19"/>
                    <a:pt x="1" y="18"/>
                  </a:cubicBezTo>
                  <a:cubicBezTo>
                    <a:pt x="0" y="19"/>
                    <a:pt x="0" y="19"/>
                    <a:pt x="0" y="20"/>
                  </a:cubicBezTo>
                  <a:cubicBezTo>
                    <a:pt x="0" y="20"/>
                    <a:pt x="0" y="21"/>
                    <a:pt x="0" y="21"/>
                  </a:cubicBezTo>
                  <a:cubicBezTo>
                    <a:pt x="1" y="21"/>
                    <a:pt x="1" y="22"/>
                    <a:pt x="1" y="22"/>
                  </a:cubicBezTo>
                  <a:cubicBezTo>
                    <a:pt x="1" y="23"/>
                    <a:pt x="1" y="23"/>
                    <a:pt x="1" y="24"/>
                  </a:cubicBezTo>
                  <a:cubicBezTo>
                    <a:pt x="2" y="24"/>
                    <a:pt x="2" y="24"/>
                    <a:pt x="2" y="25"/>
                  </a:cubicBezTo>
                  <a:cubicBezTo>
                    <a:pt x="3" y="25"/>
                    <a:pt x="3" y="25"/>
                    <a:pt x="3" y="25"/>
                  </a:cubicBezTo>
                  <a:cubicBezTo>
                    <a:pt x="4" y="24"/>
                    <a:pt x="4" y="23"/>
                    <a:pt x="4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4" y="23"/>
                    <a:pt x="4" y="22"/>
                    <a:pt x="4" y="22"/>
                  </a:cubicBezTo>
                  <a:cubicBezTo>
                    <a:pt x="3" y="22"/>
                    <a:pt x="2" y="22"/>
                    <a:pt x="2" y="21"/>
                  </a:cubicBezTo>
                  <a:cubicBezTo>
                    <a:pt x="2" y="21"/>
                    <a:pt x="3" y="20"/>
                    <a:pt x="3" y="20"/>
                  </a:cubicBezTo>
                  <a:cubicBezTo>
                    <a:pt x="3" y="19"/>
                    <a:pt x="3" y="19"/>
                    <a:pt x="4" y="19"/>
                  </a:cubicBezTo>
                  <a:cubicBezTo>
                    <a:pt x="5" y="19"/>
                    <a:pt x="5" y="18"/>
                    <a:pt x="5" y="18"/>
                  </a:cubicBezTo>
                  <a:cubicBezTo>
                    <a:pt x="5" y="18"/>
                    <a:pt x="6" y="18"/>
                    <a:pt x="6" y="19"/>
                  </a:cubicBezTo>
                  <a:cubicBezTo>
                    <a:pt x="6" y="19"/>
                    <a:pt x="5" y="19"/>
                    <a:pt x="6" y="20"/>
                  </a:cubicBezTo>
                  <a:cubicBezTo>
                    <a:pt x="6" y="20"/>
                    <a:pt x="6" y="19"/>
                    <a:pt x="6" y="19"/>
                  </a:cubicBezTo>
                  <a:cubicBezTo>
                    <a:pt x="7" y="19"/>
                    <a:pt x="7" y="21"/>
                    <a:pt x="7" y="21"/>
                  </a:cubicBezTo>
                  <a:cubicBezTo>
                    <a:pt x="6" y="21"/>
                    <a:pt x="6" y="21"/>
                    <a:pt x="6" y="22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22"/>
                    <a:pt x="7" y="22"/>
                    <a:pt x="7" y="22"/>
                  </a:cubicBezTo>
                  <a:cubicBezTo>
                    <a:pt x="7" y="22"/>
                    <a:pt x="7" y="23"/>
                    <a:pt x="7" y="23"/>
                  </a:cubicBezTo>
                  <a:cubicBezTo>
                    <a:pt x="7" y="23"/>
                    <a:pt x="8" y="24"/>
                    <a:pt x="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4"/>
                    <a:pt x="8" y="24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2"/>
                    <a:pt x="9" y="21"/>
                    <a:pt x="9" y="20"/>
                  </a:cubicBezTo>
                  <a:cubicBezTo>
                    <a:pt x="10" y="20"/>
                    <a:pt x="10" y="21"/>
                    <a:pt x="11" y="21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22"/>
                    <a:pt x="12" y="22"/>
                    <a:pt x="13" y="22"/>
                  </a:cubicBezTo>
                  <a:cubicBezTo>
                    <a:pt x="13" y="21"/>
                    <a:pt x="14" y="21"/>
                    <a:pt x="14" y="20"/>
                  </a:cubicBezTo>
                  <a:cubicBezTo>
                    <a:pt x="14" y="20"/>
                    <a:pt x="14" y="19"/>
                    <a:pt x="14" y="18"/>
                  </a:cubicBezTo>
                  <a:cubicBezTo>
                    <a:pt x="14" y="18"/>
                    <a:pt x="14" y="18"/>
                    <a:pt x="14" y="17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4" y="16"/>
                    <a:pt x="14" y="15"/>
                    <a:pt x="14" y="15"/>
                  </a:cubicBezTo>
                  <a:cubicBezTo>
                    <a:pt x="14" y="14"/>
                    <a:pt x="14" y="13"/>
                    <a:pt x="14" y="13"/>
                  </a:cubicBezTo>
                  <a:cubicBezTo>
                    <a:pt x="14" y="12"/>
                    <a:pt x="15" y="12"/>
                    <a:pt x="15" y="11"/>
                  </a:cubicBezTo>
                  <a:cubicBezTo>
                    <a:pt x="15" y="11"/>
                    <a:pt x="15" y="10"/>
                    <a:pt x="15" y="10"/>
                  </a:cubicBezTo>
                  <a:cubicBezTo>
                    <a:pt x="15" y="10"/>
                    <a:pt x="15" y="9"/>
                    <a:pt x="14" y="9"/>
                  </a:cubicBezTo>
                  <a:cubicBezTo>
                    <a:pt x="14" y="9"/>
                    <a:pt x="14" y="9"/>
                    <a:pt x="14" y="8"/>
                  </a:cubicBezTo>
                  <a:close/>
                  <a:moveTo>
                    <a:pt x="8" y="15"/>
                  </a:moveTo>
                  <a:cubicBezTo>
                    <a:pt x="8" y="15"/>
                    <a:pt x="8" y="15"/>
                    <a:pt x="8" y="15"/>
                  </a:cubicBezTo>
                  <a:cubicBezTo>
                    <a:pt x="8" y="15"/>
                    <a:pt x="8" y="16"/>
                    <a:pt x="8" y="16"/>
                  </a:cubicBezTo>
                  <a:cubicBezTo>
                    <a:pt x="8" y="16"/>
                    <a:pt x="8" y="16"/>
                    <a:pt x="8" y="17"/>
                  </a:cubicBezTo>
                  <a:cubicBezTo>
                    <a:pt x="8" y="17"/>
                    <a:pt x="8" y="17"/>
                    <a:pt x="7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7"/>
                    <a:pt x="7" y="17"/>
                    <a:pt x="7" y="16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7" y="16"/>
                    <a:pt x="7" y="15"/>
                    <a:pt x="7" y="15"/>
                  </a:cubicBezTo>
                  <a:cubicBezTo>
                    <a:pt x="7" y="15"/>
                    <a:pt x="7" y="14"/>
                    <a:pt x="7" y="14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14"/>
                    <a:pt x="8" y="14"/>
                    <a:pt x="8" y="14"/>
                  </a:cubicBezTo>
                  <a:cubicBezTo>
                    <a:pt x="8" y="14"/>
                    <a:pt x="8" y="13"/>
                    <a:pt x="8" y="13"/>
                  </a:cubicBezTo>
                  <a:cubicBezTo>
                    <a:pt x="8" y="13"/>
                    <a:pt x="8" y="14"/>
                    <a:pt x="9" y="14"/>
                  </a:cubicBezTo>
                  <a:cubicBezTo>
                    <a:pt x="8" y="14"/>
                    <a:pt x="8" y="14"/>
                    <a:pt x="8" y="15"/>
                  </a:cubicBezTo>
                  <a:close/>
                  <a:moveTo>
                    <a:pt x="11" y="14"/>
                  </a:moveTo>
                  <a:cubicBezTo>
                    <a:pt x="11" y="14"/>
                    <a:pt x="11" y="14"/>
                    <a:pt x="11" y="15"/>
                  </a:cubicBezTo>
                  <a:cubicBezTo>
                    <a:pt x="11" y="15"/>
                    <a:pt x="11" y="15"/>
                    <a:pt x="11" y="16"/>
                  </a:cubicBezTo>
                  <a:cubicBezTo>
                    <a:pt x="11" y="16"/>
                    <a:pt x="11" y="16"/>
                    <a:pt x="11" y="17"/>
                  </a:cubicBezTo>
                  <a:cubicBezTo>
                    <a:pt x="11" y="18"/>
                    <a:pt x="11" y="19"/>
                    <a:pt x="11" y="20"/>
                  </a:cubicBezTo>
                  <a:cubicBezTo>
                    <a:pt x="11" y="20"/>
                    <a:pt x="10" y="20"/>
                    <a:pt x="9" y="20"/>
                  </a:cubicBezTo>
                  <a:cubicBezTo>
                    <a:pt x="9" y="20"/>
                    <a:pt x="10" y="19"/>
                    <a:pt x="10" y="19"/>
                  </a:cubicBezTo>
                  <a:cubicBezTo>
                    <a:pt x="10" y="18"/>
                    <a:pt x="9" y="19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10" y="14"/>
                    <a:pt x="11" y="13"/>
                    <a:pt x="10" y="13"/>
                  </a:cubicBezTo>
                  <a:cubicBezTo>
                    <a:pt x="10" y="13"/>
                    <a:pt x="10" y="12"/>
                    <a:pt x="9" y="12"/>
                  </a:cubicBezTo>
                  <a:cubicBezTo>
                    <a:pt x="9" y="12"/>
                    <a:pt x="10" y="11"/>
                    <a:pt x="10" y="11"/>
                  </a:cubicBezTo>
                  <a:cubicBezTo>
                    <a:pt x="11" y="11"/>
                    <a:pt x="11" y="10"/>
                    <a:pt x="11" y="10"/>
                  </a:cubicBezTo>
                  <a:cubicBezTo>
                    <a:pt x="11" y="10"/>
                    <a:pt x="12" y="10"/>
                    <a:pt x="12" y="10"/>
                  </a:cubicBezTo>
                  <a:cubicBezTo>
                    <a:pt x="12" y="11"/>
                    <a:pt x="11" y="12"/>
                    <a:pt x="11" y="13"/>
                  </a:cubicBezTo>
                  <a:cubicBezTo>
                    <a:pt x="11" y="13"/>
                    <a:pt x="11" y="14"/>
                    <a:pt x="11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223"/>
            <p:cNvSpPr/>
            <p:nvPr userDrawn="1"/>
          </p:nvSpPr>
          <p:spPr bwMode="auto">
            <a:xfrm>
              <a:off x="1160463" y="4652963"/>
              <a:ext cx="90488" cy="125413"/>
            </a:xfrm>
            <a:custGeom>
              <a:avLst/>
              <a:gdLst>
                <a:gd name="T0" fmla="*/ 11 w 13"/>
                <a:gd name="T1" fmla="*/ 7 h 18"/>
                <a:gd name="T2" fmla="*/ 13 w 13"/>
                <a:gd name="T3" fmla="*/ 6 h 18"/>
                <a:gd name="T4" fmla="*/ 13 w 13"/>
                <a:gd name="T5" fmla="*/ 5 h 18"/>
                <a:gd name="T6" fmla="*/ 12 w 13"/>
                <a:gd name="T7" fmla="*/ 5 h 18"/>
                <a:gd name="T8" fmla="*/ 11 w 13"/>
                <a:gd name="T9" fmla="*/ 5 h 18"/>
                <a:gd name="T10" fmla="*/ 11 w 13"/>
                <a:gd name="T11" fmla="*/ 5 h 18"/>
                <a:gd name="T12" fmla="*/ 11 w 13"/>
                <a:gd name="T13" fmla="*/ 6 h 18"/>
                <a:gd name="T14" fmla="*/ 10 w 13"/>
                <a:gd name="T15" fmla="*/ 6 h 18"/>
                <a:gd name="T16" fmla="*/ 9 w 13"/>
                <a:gd name="T17" fmla="*/ 7 h 18"/>
                <a:gd name="T18" fmla="*/ 8 w 13"/>
                <a:gd name="T19" fmla="*/ 7 h 18"/>
                <a:gd name="T20" fmla="*/ 8 w 13"/>
                <a:gd name="T21" fmla="*/ 5 h 18"/>
                <a:gd name="T22" fmla="*/ 8 w 13"/>
                <a:gd name="T23" fmla="*/ 4 h 18"/>
                <a:gd name="T24" fmla="*/ 9 w 13"/>
                <a:gd name="T25" fmla="*/ 3 h 18"/>
                <a:gd name="T26" fmla="*/ 9 w 13"/>
                <a:gd name="T27" fmla="*/ 2 h 18"/>
                <a:gd name="T28" fmla="*/ 9 w 13"/>
                <a:gd name="T29" fmla="*/ 1 h 18"/>
                <a:gd name="T30" fmla="*/ 8 w 13"/>
                <a:gd name="T31" fmla="*/ 1 h 18"/>
                <a:gd name="T32" fmla="*/ 7 w 13"/>
                <a:gd name="T33" fmla="*/ 0 h 18"/>
                <a:gd name="T34" fmla="*/ 6 w 13"/>
                <a:gd name="T35" fmla="*/ 1 h 18"/>
                <a:gd name="T36" fmla="*/ 7 w 13"/>
                <a:gd name="T37" fmla="*/ 2 h 18"/>
                <a:gd name="T38" fmla="*/ 6 w 13"/>
                <a:gd name="T39" fmla="*/ 5 h 18"/>
                <a:gd name="T40" fmla="*/ 6 w 13"/>
                <a:gd name="T41" fmla="*/ 7 h 18"/>
                <a:gd name="T42" fmla="*/ 6 w 13"/>
                <a:gd name="T43" fmla="*/ 8 h 18"/>
                <a:gd name="T44" fmla="*/ 6 w 13"/>
                <a:gd name="T45" fmla="*/ 8 h 18"/>
                <a:gd name="T46" fmla="*/ 5 w 13"/>
                <a:gd name="T47" fmla="*/ 9 h 18"/>
                <a:gd name="T48" fmla="*/ 2 w 13"/>
                <a:gd name="T49" fmla="*/ 9 h 18"/>
                <a:gd name="T50" fmla="*/ 2 w 13"/>
                <a:gd name="T51" fmla="*/ 10 h 18"/>
                <a:gd name="T52" fmla="*/ 1 w 13"/>
                <a:gd name="T53" fmla="*/ 10 h 18"/>
                <a:gd name="T54" fmla="*/ 1 w 13"/>
                <a:gd name="T55" fmla="*/ 10 h 18"/>
                <a:gd name="T56" fmla="*/ 2 w 13"/>
                <a:gd name="T57" fmla="*/ 12 h 18"/>
                <a:gd name="T58" fmla="*/ 2 w 13"/>
                <a:gd name="T59" fmla="*/ 12 h 18"/>
                <a:gd name="T60" fmla="*/ 3 w 13"/>
                <a:gd name="T61" fmla="*/ 12 h 18"/>
                <a:gd name="T62" fmla="*/ 3 w 13"/>
                <a:gd name="T63" fmla="*/ 11 h 18"/>
                <a:gd name="T64" fmla="*/ 5 w 13"/>
                <a:gd name="T65" fmla="*/ 10 h 18"/>
                <a:gd name="T66" fmla="*/ 6 w 13"/>
                <a:gd name="T67" fmla="*/ 9 h 18"/>
                <a:gd name="T68" fmla="*/ 6 w 13"/>
                <a:gd name="T69" fmla="*/ 10 h 18"/>
                <a:gd name="T70" fmla="*/ 6 w 13"/>
                <a:gd name="T71" fmla="*/ 11 h 18"/>
                <a:gd name="T72" fmla="*/ 6 w 13"/>
                <a:gd name="T73" fmla="*/ 11 h 18"/>
                <a:gd name="T74" fmla="*/ 4 w 13"/>
                <a:gd name="T75" fmla="*/ 14 h 18"/>
                <a:gd name="T76" fmla="*/ 2 w 13"/>
                <a:gd name="T77" fmla="*/ 16 h 18"/>
                <a:gd name="T78" fmla="*/ 1 w 13"/>
                <a:gd name="T79" fmla="*/ 16 h 18"/>
                <a:gd name="T80" fmla="*/ 0 w 13"/>
                <a:gd name="T81" fmla="*/ 17 h 18"/>
                <a:gd name="T82" fmla="*/ 2 w 13"/>
                <a:gd name="T83" fmla="*/ 17 h 18"/>
                <a:gd name="T84" fmla="*/ 2 w 13"/>
                <a:gd name="T85" fmla="*/ 17 h 18"/>
                <a:gd name="T86" fmla="*/ 4 w 13"/>
                <a:gd name="T87" fmla="*/ 16 h 18"/>
                <a:gd name="T88" fmla="*/ 5 w 13"/>
                <a:gd name="T89" fmla="*/ 15 h 18"/>
                <a:gd name="T90" fmla="*/ 6 w 13"/>
                <a:gd name="T91" fmla="*/ 14 h 18"/>
                <a:gd name="T92" fmla="*/ 7 w 13"/>
                <a:gd name="T93" fmla="*/ 12 h 18"/>
                <a:gd name="T94" fmla="*/ 7 w 13"/>
                <a:gd name="T95" fmla="*/ 11 h 18"/>
                <a:gd name="T96" fmla="*/ 8 w 13"/>
                <a:gd name="T97" fmla="*/ 8 h 18"/>
                <a:gd name="T98" fmla="*/ 9 w 13"/>
                <a:gd name="T99" fmla="*/ 8 h 18"/>
                <a:gd name="T100" fmla="*/ 11 w 13"/>
                <a:gd name="T101" fmla="*/ 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3" h="18">
                  <a:moveTo>
                    <a:pt x="11" y="7"/>
                  </a:moveTo>
                  <a:cubicBezTo>
                    <a:pt x="12" y="7"/>
                    <a:pt x="12" y="7"/>
                    <a:pt x="13" y="6"/>
                  </a:cubicBezTo>
                  <a:cubicBezTo>
                    <a:pt x="13" y="6"/>
                    <a:pt x="13" y="6"/>
                    <a:pt x="13" y="5"/>
                  </a:cubicBezTo>
                  <a:cubicBezTo>
                    <a:pt x="13" y="5"/>
                    <a:pt x="12" y="5"/>
                    <a:pt x="12" y="5"/>
                  </a:cubicBezTo>
                  <a:cubicBezTo>
                    <a:pt x="12" y="5"/>
                    <a:pt x="12" y="5"/>
                    <a:pt x="11" y="5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0" y="5"/>
                    <a:pt x="11" y="5"/>
                    <a:pt x="11" y="6"/>
                  </a:cubicBezTo>
                  <a:cubicBezTo>
                    <a:pt x="11" y="6"/>
                    <a:pt x="10" y="6"/>
                    <a:pt x="10" y="6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6"/>
                    <a:pt x="8" y="6"/>
                    <a:pt x="8" y="5"/>
                  </a:cubicBezTo>
                  <a:cubicBezTo>
                    <a:pt x="8" y="5"/>
                    <a:pt x="8" y="5"/>
                    <a:pt x="8" y="4"/>
                  </a:cubicBezTo>
                  <a:cubicBezTo>
                    <a:pt x="9" y="4"/>
                    <a:pt x="8" y="3"/>
                    <a:pt x="9" y="3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1"/>
                    <a:pt x="9" y="1"/>
                  </a:cubicBezTo>
                  <a:cubicBezTo>
                    <a:pt x="9" y="1"/>
                    <a:pt x="8" y="1"/>
                    <a:pt x="8" y="1"/>
                  </a:cubicBezTo>
                  <a:cubicBezTo>
                    <a:pt x="8" y="0"/>
                    <a:pt x="8" y="0"/>
                    <a:pt x="7" y="0"/>
                  </a:cubicBezTo>
                  <a:cubicBezTo>
                    <a:pt x="7" y="0"/>
                    <a:pt x="6" y="1"/>
                    <a:pt x="6" y="1"/>
                  </a:cubicBezTo>
                  <a:cubicBezTo>
                    <a:pt x="6" y="1"/>
                    <a:pt x="6" y="2"/>
                    <a:pt x="7" y="2"/>
                  </a:cubicBezTo>
                  <a:cubicBezTo>
                    <a:pt x="7" y="3"/>
                    <a:pt x="7" y="4"/>
                    <a:pt x="6" y="5"/>
                  </a:cubicBezTo>
                  <a:cubicBezTo>
                    <a:pt x="6" y="6"/>
                    <a:pt x="6" y="6"/>
                    <a:pt x="6" y="7"/>
                  </a:cubicBezTo>
                  <a:cubicBezTo>
                    <a:pt x="6" y="7"/>
                    <a:pt x="7" y="8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5" y="8"/>
                    <a:pt x="5" y="9"/>
                    <a:pt x="5" y="9"/>
                  </a:cubicBezTo>
                  <a:cubicBezTo>
                    <a:pt x="4" y="9"/>
                    <a:pt x="3" y="9"/>
                    <a:pt x="2" y="9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0"/>
                    <a:pt x="1" y="10"/>
                    <a:pt x="1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1" y="11"/>
                    <a:pt x="1" y="11"/>
                    <a:pt x="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3" y="12"/>
                    <a:pt x="3" y="12"/>
                  </a:cubicBezTo>
                  <a:cubicBezTo>
                    <a:pt x="3" y="12"/>
                    <a:pt x="3" y="12"/>
                    <a:pt x="3" y="11"/>
                  </a:cubicBezTo>
                  <a:cubicBezTo>
                    <a:pt x="4" y="11"/>
                    <a:pt x="5" y="11"/>
                    <a:pt x="5" y="10"/>
                  </a:cubicBezTo>
                  <a:cubicBezTo>
                    <a:pt x="5" y="10"/>
                    <a:pt x="5" y="9"/>
                    <a:pt x="6" y="9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1"/>
                    <a:pt x="6" y="11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6" y="13"/>
                    <a:pt x="4" y="14"/>
                    <a:pt x="4" y="14"/>
                  </a:cubicBezTo>
                  <a:cubicBezTo>
                    <a:pt x="3" y="15"/>
                    <a:pt x="3" y="15"/>
                    <a:pt x="2" y="16"/>
                  </a:cubicBezTo>
                  <a:cubicBezTo>
                    <a:pt x="2" y="16"/>
                    <a:pt x="1" y="16"/>
                    <a:pt x="1" y="16"/>
                  </a:cubicBezTo>
                  <a:cubicBezTo>
                    <a:pt x="1" y="17"/>
                    <a:pt x="0" y="17"/>
                    <a:pt x="0" y="17"/>
                  </a:cubicBezTo>
                  <a:cubicBezTo>
                    <a:pt x="1" y="18"/>
                    <a:pt x="2" y="17"/>
                    <a:pt x="2" y="17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3" y="17"/>
                    <a:pt x="4" y="16"/>
                    <a:pt x="4" y="16"/>
                  </a:cubicBezTo>
                  <a:cubicBezTo>
                    <a:pt x="5" y="16"/>
                    <a:pt x="5" y="16"/>
                    <a:pt x="5" y="15"/>
                  </a:cubicBezTo>
                  <a:cubicBezTo>
                    <a:pt x="5" y="15"/>
                    <a:pt x="6" y="15"/>
                    <a:pt x="6" y="14"/>
                  </a:cubicBezTo>
                  <a:cubicBezTo>
                    <a:pt x="7" y="13"/>
                    <a:pt x="7" y="13"/>
                    <a:pt x="7" y="12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8" y="10"/>
                    <a:pt x="8" y="9"/>
                    <a:pt x="8" y="8"/>
                  </a:cubicBezTo>
                  <a:cubicBezTo>
                    <a:pt x="8" y="8"/>
                    <a:pt x="8" y="8"/>
                    <a:pt x="9" y="8"/>
                  </a:cubicBezTo>
                  <a:cubicBezTo>
                    <a:pt x="9" y="8"/>
                    <a:pt x="10" y="7"/>
                    <a:pt x="11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224"/>
            <p:cNvSpPr/>
            <p:nvPr userDrawn="1"/>
          </p:nvSpPr>
          <p:spPr bwMode="auto">
            <a:xfrm>
              <a:off x="1216025" y="4714875"/>
              <a:ext cx="55563" cy="49213"/>
            </a:xfrm>
            <a:custGeom>
              <a:avLst/>
              <a:gdLst>
                <a:gd name="T0" fmla="*/ 5 w 8"/>
                <a:gd name="T1" fmla="*/ 5 h 7"/>
                <a:gd name="T2" fmla="*/ 4 w 8"/>
                <a:gd name="T3" fmla="*/ 3 h 7"/>
                <a:gd name="T4" fmla="*/ 3 w 8"/>
                <a:gd name="T5" fmla="*/ 3 h 7"/>
                <a:gd name="T6" fmla="*/ 2 w 8"/>
                <a:gd name="T7" fmla="*/ 2 h 7"/>
                <a:gd name="T8" fmla="*/ 2 w 8"/>
                <a:gd name="T9" fmla="*/ 2 h 7"/>
                <a:gd name="T10" fmla="*/ 1 w 8"/>
                <a:gd name="T11" fmla="*/ 1 h 7"/>
                <a:gd name="T12" fmla="*/ 0 w 8"/>
                <a:gd name="T13" fmla="*/ 0 h 7"/>
                <a:gd name="T14" fmla="*/ 1 w 8"/>
                <a:gd name="T15" fmla="*/ 1 h 7"/>
                <a:gd name="T16" fmla="*/ 1 w 8"/>
                <a:gd name="T17" fmla="*/ 3 h 7"/>
                <a:gd name="T18" fmla="*/ 2 w 8"/>
                <a:gd name="T19" fmla="*/ 4 h 7"/>
                <a:gd name="T20" fmla="*/ 3 w 8"/>
                <a:gd name="T21" fmla="*/ 5 h 7"/>
                <a:gd name="T22" fmla="*/ 3 w 8"/>
                <a:gd name="T23" fmla="*/ 6 h 7"/>
                <a:gd name="T24" fmla="*/ 5 w 8"/>
                <a:gd name="T25" fmla="*/ 7 h 7"/>
                <a:gd name="T26" fmla="*/ 6 w 8"/>
                <a:gd name="T27" fmla="*/ 7 h 7"/>
                <a:gd name="T28" fmla="*/ 6 w 8"/>
                <a:gd name="T29" fmla="*/ 7 h 7"/>
                <a:gd name="T30" fmla="*/ 7 w 8"/>
                <a:gd name="T31" fmla="*/ 6 h 7"/>
                <a:gd name="T32" fmla="*/ 8 w 8"/>
                <a:gd name="T33" fmla="*/ 6 h 7"/>
                <a:gd name="T34" fmla="*/ 6 w 8"/>
                <a:gd name="T35" fmla="*/ 5 h 7"/>
                <a:gd name="T36" fmla="*/ 5 w 8"/>
                <a:gd name="T37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" h="7">
                  <a:moveTo>
                    <a:pt x="5" y="5"/>
                  </a:moveTo>
                  <a:cubicBezTo>
                    <a:pt x="5" y="4"/>
                    <a:pt x="4" y="4"/>
                    <a:pt x="4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"/>
                    <a:pt x="1" y="1"/>
                    <a:pt x="1" y="1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1" y="1"/>
                    <a:pt x="1" y="1"/>
                  </a:cubicBezTo>
                  <a:cubicBezTo>
                    <a:pt x="1" y="2"/>
                    <a:pt x="1" y="2"/>
                    <a:pt x="1" y="3"/>
                  </a:cubicBezTo>
                  <a:cubicBezTo>
                    <a:pt x="1" y="3"/>
                    <a:pt x="2" y="4"/>
                    <a:pt x="2" y="4"/>
                  </a:cubicBezTo>
                  <a:cubicBezTo>
                    <a:pt x="2" y="4"/>
                    <a:pt x="2" y="5"/>
                    <a:pt x="3" y="5"/>
                  </a:cubicBezTo>
                  <a:cubicBezTo>
                    <a:pt x="3" y="5"/>
                    <a:pt x="3" y="6"/>
                    <a:pt x="3" y="6"/>
                  </a:cubicBezTo>
                  <a:cubicBezTo>
                    <a:pt x="4" y="6"/>
                    <a:pt x="4" y="7"/>
                    <a:pt x="5" y="7"/>
                  </a:cubicBezTo>
                  <a:cubicBezTo>
                    <a:pt x="5" y="7"/>
                    <a:pt x="5" y="7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7"/>
                    <a:pt x="7" y="7"/>
                    <a:pt x="7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8" y="5"/>
                    <a:pt x="7" y="5"/>
                    <a:pt x="6" y="5"/>
                  </a:cubicBezTo>
                  <a:cubicBezTo>
                    <a:pt x="6" y="5"/>
                    <a:pt x="6" y="5"/>
                    <a:pt x="5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225"/>
            <p:cNvSpPr>
              <a:spLocks noEditPoints="1"/>
            </p:cNvSpPr>
            <p:nvPr userDrawn="1"/>
          </p:nvSpPr>
          <p:spPr bwMode="auto">
            <a:xfrm>
              <a:off x="1562100" y="4638675"/>
              <a:ext cx="96838" cy="168275"/>
            </a:xfrm>
            <a:custGeom>
              <a:avLst/>
              <a:gdLst>
                <a:gd name="T0" fmla="*/ 12 w 14"/>
                <a:gd name="T1" fmla="*/ 5 h 24"/>
                <a:gd name="T2" fmla="*/ 14 w 14"/>
                <a:gd name="T3" fmla="*/ 2 h 24"/>
                <a:gd name="T4" fmla="*/ 13 w 14"/>
                <a:gd name="T5" fmla="*/ 1 h 24"/>
                <a:gd name="T6" fmla="*/ 11 w 14"/>
                <a:gd name="T7" fmla="*/ 4 h 24"/>
                <a:gd name="T8" fmla="*/ 10 w 14"/>
                <a:gd name="T9" fmla="*/ 5 h 24"/>
                <a:gd name="T10" fmla="*/ 9 w 14"/>
                <a:gd name="T11" fmla="*/ 7 h 24"/>
                <a:gd name="T12" fmla="*/ 10 w 14"/>
                <a:gd name="T13" fmla="*/ 9 h 24"/>
                <a:gd name="T14" fmla="*/ 8 w 14"/>
                <a:gd name="T15" fmla="*/ 6 h 24"/>
                <a:gd name="T16" fmla="*/ 9 w 14"/>
                <a:gd name="T17" fmla="*/ 3 h 24"/>
                <a:gd name="T18" fmla="*/ 9 w 14"/>
                <a:gd name="T19" fmla="*/ 0 h 24"/>
                <a:gd name="T20" fmla="*/ 7 w 14"/>
                <a:gd name="T21" fmla="*/ 2 h 24"/>
                <a:gd name="T22" fmla="*/ 5 w 14"/>
                <a:gd name="T23" fmla="*/ 5 h 24"/>
                <a:gd name="T24" fmla="*/ 3 w 14"/>
                <a:gd name="T25" fmla="*/ 6 h 24"/>
                <a:gd name="T26" fmla="*/ 4 w 14"/>
                <a:gd name="T27" fmla="*/ 8 h 24"/>
                <a:gd name="T28" fmla="*/ 2 w 14"/>
                <a:gd name="T29" fmla="*/ 8 h 24"/>
                <a:gd name="T30" fmla="*/ 2 w 14"/>
                <a:gd name="T31" fmla="*/ 11 h 24"/>
                <a:gd name="T32" fmla="*/ 4 w 14"/>
                <a:gd name="T33" fmla="*/ 11 h 24"/>
                <a:gd name="T34" fmla="*/ 5 w 14"/>
                <a:gd name="T35" fmla="*/ 9 h 24"/>
                <a:gd name="T36" fmla="*/ 5 w 14"/>
                <a:gd name="T37" fmla="*/ 11 h 24"/>
                <a:gd name="T38" fmla="*/ 9 w 14"/>
                <a:gd name="T39" fmla="*/ 9 h 24"/>
                <a:gd name="T40" fmla="*/ 7 w 14"/>
                <a:gd name="T41" fmla="*/ 12 h 24"/>
                <a:gd name="T42" fmla="*/ 4 w 14"/>
                <a:gd name="T43" fmla="*/ 13 h 24"/>
                <a:gd name="T44" fmla="*/ 5 w 14"/>
                <a:gd name="T45" fmla="*/ 14 h 24"/>
                <a:gd name="T46" fmla="*/ 9 w 14"/>
                <a:gd name="T47" fmla="*/ 11 h 24"/>
                <a:gd name="T48" fmla="*/ 8 w 14"/>
                <a:gd name="T49" fmla="*/ 15 h 24"/>
                <a:gd name="T50" fmla="*/ 6 w 14"/>
                <a:gd name="T51" fmla="*/ 18 h 24"/>
                <a:gd name="T52" fmla="*/ 4 w 14"/>
                <a:gd name="T53" fmla="*/ 20 h 24"/>
                <a:gd name="T54" fmla="*/ 0 w 14"/>
                <a:gd name="T55" fmla="*/ 22 h 24"/>
                <a:gd name="T56" fmla="*/ 4 w 14"/>
                <a:gd name="T57" fmla="*/ 21 h 24"/>
                <a:gd name="T58" fmla="*/ 8 w 14"/>
                <a:gd name="T59" fmla="*/ 18 h 24"/>
                <a:gd name="T60" fmla="*/ 8 w 14"/>
                <a:gd name="T61" fmla="*/ 22 h 24"/>
                <a:gd name="T62" fmla="*/ 6 w 14"/>
                <a:gd name="T63" fmla="*/ 23 h 24"/>
                <a:gd name="T64" fmla="*/ 9 w 14"/>
                <a:gd name="T65" fmla="*/ 23 h 24"/>
                <a:gd name="T66" fmla="*/ 11 w 14"/>
                <a:gd name="T67" fmla="*/ 21 h 24"/>
                <a:gd name="T68" fmla="*/ 9 w 14"/>
                <a:gd name="T69" fmla="*/ 18 h 24"/>
                <a:gd name="T70" fmla="*/ 11 w 14"/>
                <a:gd name="T71" fmla="*/ 17 h 24"/>
                <a:gd name="T72" fmla="*/ 9 w 14"/>
                <a:gd name="T73" fmla="*/ 14 h 24"/>
                <a:gd name="T74" fmla="*/ 14 w 14"/>
                <a:gd name="T75" fmla="*/ 9 h 24"/>
                <a:gd name="T76" fmla="*/ 11 w 14"/>
                <a:gd name="T77" fmla="*/ 9 h 24"/>
                <a:gd name="T78" fmla="*/ 12 w 14"/>
                <a:gd name="T79" fmla="*/ 6 h 24"/>
                <a:gd name="T80" fmla="*/ 5 w 14"/>
                <a:gd name="T81" fmla="*/ 6 h 24"/>
                <a:gd name="T82" fmla="*/ 7 w 14"/>
                <a:gd name="T83" fmla="*/ 8 h 24"/>
                <a:gd name="T84" fmla="*/ 7 w 14"/>
                <a:gd name="T85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" h="24">
                  <a:moveTo>
                    <a:pt x="12" y="6"/>
                  </a:moveTo>
                  <a:cubicBezTo>
                    <a:pt x="12" y="6"/>
                    <a:pt x="12" y="6"/>
                    <a:pt x="12" y="6"/>
                  </a:cubicBezTo>
                  <a:cubicBezTo>
                    <a:pt x="12" y="6"/>
                    <a:pt x="12" y="5"/>
                    <a:pt x="12" y="5"/>
                  </a:cubicBezTo>
                  <a:cubicBezTo>
                    <a:pt x="12" y="5"/>
                    <a:pt x="13" y="4"/>
                    <a:pt x="13" y="3"/>
                  </a:cubicBezTo>
                  <a:cubicBezTo>
                    <a:pt x="13" y="3"/>
                    <a:pt x="13" y="3"/>
                    <a:pt x="14" y="3"/>
                  </a:cubicBezTo>
                  <a:cubicBezTo>
                    <a:pt x="14" y="3"/>
                    <a:pt x="14" y="2"/>
                    <a:pt x="14" y="2"/>
                  </a:cubicBezTo>
                  <a:cubicBezTo>
                    <a:pt x="14" y="2"/>
                    <a:pt x="14" y="2"/>
                    <a:pt x="13" y="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3" y="1"/>
                    <a:pt x="12" y="1"/>
                    <a:pt x="12" y="1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3"/>
                    <a:pt x="12" y="4"/>
                    <a:pt x="11" y="4"/>
                  </a:cubicBezTo>
                  <a:cubicBezTo>
                    <a:pt x="11" y="5"/>
                    <a:pt x="11" y="6"/>
                    <a:pt x="10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9" y="5"/>
                    <a:pt x="8" y="5"/>
                    <a:pt x="8" y="5"/>
                  </a:cubicBezTo>
                  <a:cubicBezTo>
                    <a:pt x="9" y="5"/>
                    <a:pt x="9" y="5"/>
                    <a:pt x="9" y="6"/>
                  </a:cubicBezTo>
                  <a:cubicBezTo>
                    <a:pt x="9" y="6"/>
                    <a:pt x="9" y="7"/>
                    <a:pt x="9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0" y="8"/>
                    <a:pt x="10" y="9"/>
                    <a:pt x="10" y="9"/>
                  </a:cubicBezTo>
                  <a:cubicBezTo>
                    <a:pt x="10" y="9"/>
                    <a:pt x="9" y="9"/>
                    <a:pt x="8" y="9"/>
                  </a:cubicBezTo>
                  <a:cubicBezTo>
                    <a:pt x="8" y="8"/>
                    <a:pt x="7" y="7"/>
                    <a:pt x="8" y="7"/>
                  </a:cubicBezTo>
                  <a:cubicBezTo>
                    <a:pt x="8" y="7"/>
                    <a:pt x="8" y="7"/>
                    <a:pt x="8" y="6"/>
                  </a:cubicBezTo>
                  <a:cubicBezTo>
                    <a:pt x="9" y="6"/>
                    <a:pt x="8" y="5"/>
                    <a:pt x="8" y="5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3"/>
                    <a:pt x="9" y="3"/>
                    <a:pt x="9" y="3"/>
                  </a:cubicBezTo>
                  <a:cubicBezTo>
                    <a:pt x="9" y="3"/>
                    <a:pt x="10" y="2"/>
                    <a:pt x="10" y="2"/>
                  </a:cubicBezTo>
                  <a:cubicBezTo>
                    <a:pt x="10" y="2"/>
                    <a:pt x="10" y="1"/>
                    <a:pt x="10" y="1"/>
                  </a:cubicBezTo>
                  <a:cubicBezTo>
                    <a:pt x="10" y="1"/>
                    <a:pt x="10" y="0"/>
                    <a:pt x="9" y="0"/>
                  </a:cubicBezTo>
                  <a:cubicBezTo>
                    <a:pt x="9" y="0"/>
                    <a:pt x="9" y="0"/>
                    <a:pt x="8" y="0"/>
                  </a:cubicBezTo>
                  <a:cubicBezTo>
                    <a:pt x="8" y="0"/>
                    <a:pt x="7" y="0"/>
                    <a:pt x="7" y="0"/>
                  </a:cubicBezTo>
                  <a:cubicBezTo>
                    <a:pt x="7" y="1"/>
                    <a:pt x="7" y="1"/>
                    <a:pt x="7" y="2"/>
                  </a:cubicBezTo>
                  <a:cubicBezTo>
                    <a:pt x="7" y="3"/>
                    <a:pt x="7" y="3"/>
                    <a:pt x="7" y="4"/>
                  </a:cubicBezTo>
                  <a:cubicBezTo>
                    <a:pt x="7" y="4"/>
                    <a:pt x="7" y="4"/>
                    <a:pt x="7" y="5"/>
                  </a:cubicBezTo>
                  <a:cubicBezTo>
                    <a:pt x="7" y="5"/>
                    <a:pt x="6" y="5"/>
                    <a:pt x="5" y="5"/>
                  </a:cubicBezTo>
                  <a:cubicBezTo>
                    <a:pt x="5" y="5"/>
                    <a:pt x="4" y="5"/>
                    <a:pt x="4" y="5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2" y="7"/>
                    <a:pt x="2" y="7"/>
                  </a:cubicBezTo>
                  <a:cubicBezTo>
                    <a:pt x="2" y="7"/>
                    <a:pt x="3" y="7"/>
                    <a:pt x="3" y="7"/>
                  </a:cubicBezTo>
                  <a:cubicBezTo>
                    <a:pt x="3" y="7"/>
                    <a:pt x="3" y="7"/>
                    <a:pt x="4" y="8"/>
                  </a:cubicBezTo>
                  <a:cubicBezTo>
                    <a:pt x="4" y="8"/>
                    <a:pt x="4" y="8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3" y="9"/>
                    <a:pt x="3" y="8"/>
                    <a:pt x="2" y="8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0"/>
                    <a:pt x="2" y="11"/>
                    <a:pt x="2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3" y="11"/>
                    <a:pt x="3" y="12"/>
                    <a:pt x="3" y="12"/>
                  </a:cubicBezTo>
                  <a:cubicBezTo>
                    <a:pt x="4" y="12"/>
                    <a:pt x="4" y="11"/>
                    <a:pt x="4" y="11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10"/>
                    <a:pt x="5" y="9"/>
                    <a:pt x="5" y="9"/>
                  </a:cubicBezTo>
                  <a:cubicBezTo>
                    <a:pt x="5" y="9"/>
                    <a:pt x="5" y="8"/>
                    <a:pt x="5" y="8"/>
                  </a:cubicBezTo>
                  <a:cubicBezTo>
                    <a:pt x="6" y="8"/>
                    <a:pt x="6" y="9"/>
                    <a:pt x="6" y="9"/>
                  </a:cubicBezTo>
                  <a:cubicBezTo>
                    <a:pt x="6" y="10"/>
                    <a:pt x="5" y="10"/>
                    <a:pt x="5" y="11"/>
                  </a:cubicBezTo>
                  <a:cubicBezTo>
                    <a:pt x="5" y="11"/>
                    <a:pt x="6" y="10"/>
                    <a:pt x="6" y="10"/>
                  </a:cubicBezTo>
                  <a:cubicBezTo>
                    <a:pt x="6" y="10"/>
                    <a:pt x="6" y="9"/>
                    <a:pt x="7" y="9"/>
                  </a:cubicBezTo>
                  <a:cubicBezTo>
                    <a:pt x="7" y="10"/>
                    <a:pt x="8" y="10"/>
                    <a:pt x="9" y="9"/>
                  </a:cubicBezTo>
                  <a:cubicBezTo>
                    <a:pt x="9" y="9"/>
                    <a:pt x="9" y="10"/>
                    <a:pt x="9" y="10"/>
                  </a:cubicBezTo>
                  <a:cubicBezTo>
                    <a:pt x="9" y="11"/>
                    <a:pt x="8" y="11"/>
                    <a:pt x="8" y="11"/>
                  </a:cubicBezTo>
                  <a:cubicBezTo>
                    <a:pt x="8" y="11"/>
                    <a:pt x="7" y="11"/>
                    <a:pt x="7" y="12"/>
                  </a:cubicBezTo>
                  <a:cubicBezTo>
                    <a:pt x="7" y="12"/>
                    <a:pt x="6" y="12"/>
                    <a:pt x="6" y="12"/>
                  </a:cubicBezTo>
                  <a:cubicBezTo>
                    <a:pt x="6" y="12"/>
                    <a:pt x="5" y="13"/>
                    <a:pt x="5" y="13"/>
                  </a:cubicBezTo>
                  <a:cubicBezTo>
                    <a:pt x="5" y="13"/>
                    <a:pt x="5" y="13"/>
                    <a:pt x="4" y="13"/>
                  </a:cubicBezTo>
                  <a:cubicBezTo>
                    <a:pt x="4" y="13"/>
                    <a:pt x="3" y="14"/>
                    <a:pt x="3" y="14"/>
                  </a:cubicBezTo>
                  <a:cubicBezTo>
                    <a:pt x="3" y="15"/>
                    <a:pt x="4" y="15"/>
                    <a:pt x="4" y="15"/>
                  </a:cubicBezTo>
                  <a:cubicBezTo>
                    <a:pt x="5" y="15"/>
                    <a:pt x="5" y="14"/>
                    <a:pt x="5" y="14"/>
                  </a:cubicBezTo>
                  <a:cubicBezTo>
                    <a:pt x="6" y="14"/>
                    <a:pt x="6" y="14"/>
                    <a:pt x="6" y="13"/>
                  </a:cubicBezTo>
                  <a:cubicBezTo>
                    <a:pt x="7" y="13"/>
                    <a:pt x="7" y="13"/>
                    <a:pt x="8" y="12"/>
                  </a:cubicBezTo>
                  <a:cubicBezTo>
                    <a:pt x="8" y="12"/>
                    <a:pt x="8" y="11"/>
                    <a:pt x="9" y="11"/>
                  </a:cubicBezTo>
                  <a:cubicBezTo>
                    <a:pt x="9" y="11"/>
                    <a:pt x="10" y="11"/>
                    <a:pt x="10" y="11"/>
                  </a:cubicBezTo>
                  <a:cubicBezTo>
                    <a:pt x="9" y="13"/>
                    <a:pt x="9" y="14"/>
                    <a:pt x="7" y="14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8" y="15"/>
                    <a:pt x="8" y="15"/>
                    <a:pt x="8" y="16"/>
                  </a:cubicBezTo>
                  <a:cubicBezTo>
                    <a:pt x="8" y="16"/>
                    <a:pt x="7" y="17"/>
                    <a:pt x="7" y="17"/>
                  </a:cubicBezTo>
                  <a:cubicBezTo>
                    <a:pt x="6" y="17"/>
                    <a:pt x="6" y="18"/>
                    <a:pt x="6" y="18"/>
                  </a:cubicBezTo>
                  <a:cubicBezTo>
                    <a:pt x="5" y="18"/>
                    <a:pt x="5" y="18"/>
                    <a:pt x="4" y="19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4" y="19"/>
                    <a:pt x="4" y="19"/>
                    <a:pt x="4" y="20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3" y="20"/>
                    <a:pt x="3" y="20"/>
                    <a:pt x="2" y="20"/>
                  </a:cubicBezTo>
                  <a:cubicBezTo>
                    <a:pt x="2" y="21"/>
                    <a:pt x="0" y="21"/>
                    <a:pt x="0" y="22"/>
                  </a:cubicBezTo>
                  <a:cubicBezTo>
                    <a:pt x="1" y="23"/>
                    <a:pt x="2" y="22"/>
                    <a:pt x="3" y="23"/>
                  </a:cubicBezTo>
                  <a:cubicBezTo>
                    <a:pt x="3" y="22"/>
                    <a:pt x="3" y="22"/>
                    <a:pt x="4" y="22"/>
                  </a:cubicBezTo>
                  <a:cubicBezTo>
                    <a:pt x="4" y="22"/>
                    <a:pt x="4" y="22"/>
                    <a:pt x="4" y="21"/>
                  </a:cubicBezTo>
                  <a:cubicBezTo>
                    <a:pt x="5" y="21"/>
                    <a:pt x="6" y="20"/>
                    <a:pt x="6" y="20"/>
                  </a:cubicBezTo>
                  <a:cubicBezTo>
                    <a:pt x="6" y="19"/>
                    <a:pt x="7" y="19"/>
                    <a:pt x="7" y="18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9" y="18"/>
                    <a:pt x="8" y="19"/>
                    <a:pt x="8" y="20"/>
                  </a:cubicBezTo>
                  <a:cubicBezTo>
                    <a:pt x="8" y="21"/>
                    <a:pt x="9" y="21"/>
                    <a:pt x="9" y="21"/>
                  </a:cubicBezTo>
                  <a:cubicBezTo>
                    <a:pt x="9" y="22"/>
                    <a:pt x="8" y="21"/>
                    <a:pt x="8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7" y="22"/>
                    <a:pt x="6" y="22"/>
                    <a:pt x="5" y="22"/>
                  </a:cubicBezTo>
                  <a:cubicBezTo>
                    <a:pt x="5" y="23"/>
                    <a:pt x="6" y="23"/>
                    <a:pt x="6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3"/>
                    <a:pt x="8" y="23"/>
                    <a:pt x="8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3"/>
                    <a:pt x="10" y="24"/>
                    <a:pt x="10" y="23"/>
                  </a:cubicBezTo>
                  <a:cubicBezTo>
                    <a:pt x="10" y="23"/>
                    <a:pt x="11" y="23"/>
                    <a:pt x="11" y="23"/>
                  </a:cubicBezTo>
                  <a:cubicBezTo>
                    <a:pt x="12" y="22"/>
                    <a:pt x="11" y="22"/>
                    <a:pt x="11" y="21"/>
                  </a:cubicBezTo>
                  <a:cubicBezTo>
                    <a:pt x="10" y="21"/>
                    <a:pt x="10" y="20"/>
                    <a:pt x="10" y="20"/>
                  </a:cubicBezTo>
                  <a:cubicBezTo>
                    <a:pt x="10" y="20"/>
                    <a:pt x="10" y="19"/>
                    <a:pt x="10" y="19"/>
                  </a:cubicBezTo>
                  <a:cubicBezTo>
                    <a:pt x="10" y="19"/>
                    <a:pt x="9" y="19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8"/>
                    <a:pt x="9" y="17"/>
                    <a:pt x="9" y="17"/>
                  </a:cubicBezTo>
                  <a:cubicBezTo>
                    <a:pt x="10" y="17"/>
                    <a:pt x="10" y="17"/>
                    <a:pt x="11" y="17"/>
                  </a:cubicBezTo>
                  <a:cubicBezTo>
                    <a:pt x="12" y="17"/>
                    <a:pt x="12" y="16"/>
                    <a:pt x="12" y="15"/>
                  </a:cubicBezTo>
                  <a:cubicBezTo>
                    <a:pt x="12" y="15"/>
                    <a:pt x="11" y="15"/>
                    <a:pt x="11" y="15"/>
                  </a:cubicBezTo>
                  <a:cubicBezTo>
                    <a:pt x="11" y="14"/>
                    <a:pt x="10" y="14"/>
                    <a:pt x="9" y="14"/>
                  </a:cubicBezTo>
                  <a:cubicBezTo>
                    <a:pt x="10" y="13"/>
                    <a:pt x="10" y="12"/>
                    <a:pt x="11" y="12"/>
                  </a:cubicBezTo>
                  <a:cubicBezTo>
                    <a:pt x="11" y="12"/>
                    <a:pt x="12" y="12"/>
                    <a:pt x="12" y="11"/>
                  </a:cubicBezTo>
                  <a:cubicBezTo>
                    <a:pt x="13" y="11"/>
                    <a:pt x="13" y="9"/>
                    <a:pt x="14" y="9"/>
                  </a:cubicBezTo>
                  <a:cubicBezTo>
                    <a:pt x="13" y="9"/>
                    <a:pt x="14" y="9"/>
                    <a:pt x="14" y="8"/>
                  </a:cubicBezTo>
                  <a:cubicBezTo>
                    <a:pt x="14" y="8"/>
                    <a:pt x="13" y="8"/>
                    <a:pt x="13" y="8"/>
                  </a:cubicBezTo>
                  <a:cubicBezTo>
                    <a:pt x="12" y="8"/>
                    <a:pt x="12" y="8"/>
                    <a:pt x="11" y="9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1" y="8"/>
                    <a:pt x="11" y="8"/>
                    <a:pt x="11" y="7"/>
                  </a:cubicBezTo>
                  <a:cubicBezTo>
                    <a:pt x="11" y="7"/>
                    <a:pt x="11" y="7"/>
                    <a:pt x="12" y="6"/>
                  </a:cubicBezTo>
                  <a:close/>
                  <a:moveTo>
                    <a:pt x="5" y="8"/>
                  </a:moveTo>
                  <a:cubicBezTo>
                    <a:pt x="4" y="7"/>
                    <a:pt x="4" y="7"/>
                    <a:pt x="4" y="6"/>
                  </a:cubicBezTo>
                  <a:cubicBezTo>
                    <a:pt x="4" y="6"/>
                    <a:pt x="5" y="6"/>
                    <a:pt x="5" y="6"/>
                  </a:cubicBezTo>
                  <a:cubicBezTo>
                    <a:pt x="5" y="6"/>
                    <a:pt x="5" y="6"/>
                    <a:pt x="6" y="6"/>
                  </a:cubicBezTo>
                  <a:cubicBezTo>
                    <a:pt x="6" y="7"/>
                    <a:pt x="5" y="7"/>
                    <a:pt x="5" y="8"/>
                  </a:cubicBezTo>
                  <a:close/>
                  <a:moveTo>
                    <a:pt x="7" y="8"/>
                  </a:moveTo>
                  <a:cubicBezTo>
                    <a:pt x="6" y="8"/>
                    <a:pt x="6" y="8"/>
                    <a:pt x="5" y="8"/>
                  </a:cubicBezTo>
                  <a:cubicBezTo>
                    <a:pt x="6" y="7"/>
                    <a:pt x="6" y="6"/>
                    <a:pt x="6" y="6"/>
                  </a:cubicBezTo>
                  <a:cubicBezTo>
                    <a:pt x="7" y="6"/>
                    <a:pt x="7" y="7"/>
                    <a:pt x="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226"/>
            <p:cNvSpPr/>
            <p:nvPr userDrawn="1"/>
          </p:nvSpPr>
          <p:spPr bwMode="auto">
            <a:xfrm>
              <a:off x="1555750" y="4737100"/>
              <a:ext cx="20638" cy="34925"/>
            </a:xfrm>
            <a:custGeom>
              <a:avLst/>
              <a:gdLst>
                <a:gd name="T0" fmla="*/ 3 w 3"/>
                <a:gd name="T1" fmla="*/ 4 h 5"/>
                <a:gd name="T2" fmla="*/ 3 w 3"/>
                <a:gd name="T3" fmla="*/ 2 h 5"/>
                <a:gd name="T4" fmla="*/ 3 w 3"/>
                <a:gd name="T5" fmla="*/ 1 h 5"/>
                <a:gd name="T6" fmla="*/ 1 w 3"/>
                <a:gd name="T7" fmla="*/ 0 h 5"/>
                <a:gd name="T8" fmla="*/ 1 w 3"/>
                <a:gd name="T9" fmla="*/ 1 h 5"/>
                <a:gd name="T10" fmla="*/ 1 w 3"/>
                <a:gd name="T11" fmla="*/ 3 h 5"/>
                <a:gd name="T12" fmla="*/ 1 w 3"/>
                <a:gd name="T13" fmla="*/ 3 h 5"/>
                <a:gd name="T14" fmla="*/ 1 w 3"/>
                <a:gd name="T15" fmla="*/ 4 h 5"/>
                <a:gd name="T16" fmla="*/ 0 w 3"/>
                <a:gd name="T17" fmla="*/ 4 h 5"/>
                <a:gd name="T18" fmla="*/ 0 w 3"/>
                <a:gd name="T19" fmla="*/ 5 h 5"/>
                <a:gd name="T20" fmla="*/ 1 w 3"/>
                <a:gd name="T21" fmla="*/ 5 h 5"/>
                <a:gd name="T22" fmla="*/ 3 w 3"/>
                <a:gd name="T23" fmla="*/ 5 h 5"/>
                <a:gd name="T24" fmla="*/ 3 w 3"/>
                <a:gd name="T2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" h="5">
                  <a:moveTo>
                    <a:pt x="3" y="4"/>
                  </a:moveTo>
                  <a:cubicBezTo>
                    <a:pt x="3" y="3"/>
                    <a:pt x="3" y="2"/>
                    <a:pt x="3" y="2"/>
                  </a:cubicBezTo>
                  <a:cubicBezTo>
                    <a:pt x="3" y="2"/>
                    <a:pt x="3" y="2"/>
                    <a:pt x="3" y="1"/>
                  </a:cubicBezTo>
                  <a:cubicBezTo>
                    <a:pt x="2" y="1"/>
                    <a:pt x="2" y="0"/>
                    <a:pt x="1" y="0"/>
                  </a:cubicBezTo>
                  <a:cubicBezTo>
                    <a:pt x="1" y="0"/>
                    <a:pt x="1" y="1"/>
                    <a:pt x="1" y="1"/>
                  </a:cubicBezTo>
                  <a:cubicBezTo>
                    <a:pt x="1" y="2"/>
                    <a:pt x="1" y="2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4"/>
                  </a:cubicBezTo>
                  <a:cubicBezTo>
                    <a:pt x="1" y="4"/>
                    <a:pt x="0" y="4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0" y="5"/>
                    <a:pt x="1" y="5"/>
                    <a:pt x="1" y="5"/>
                  </a:cubicBezTo>
                  <a:cubicBezTo>
                    <a:pt x="2" y="5"/>
                    <a:pt x="2" y="5"/>
                    <a:pt x="3" y="5"/>
                  </a:cubicBezTo>
                  <a:cubicBezTo>
                    <a:pt x="3" y="5"/>
                    <a:pt x="3" y="4"/>
                    <a:pt x="3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227"/>
            <p:cNvSpPr/>
            <p:nvPr userDrawn="1"/>
          </p:nvSpPr>
          <p:spPr bwMode="auto">
            <a:xfrm>
              <a:off x="808038" y="4652963"/>
              <a:ext cx="20638" cy="20638"/>
            </a:xfrm>
            <a:custGeom>
              <a:avLst/>
              <a:gdLst>
                <a:gd name="T0" fmla="*/ 1 w 3"/>
                <a:gd name="T1" fmla="*/ 2 h 3"/>
                <a:gd name="T2" fmla="*/ 3 w 3"/>
                <a:gd name="T3" fmla="*/ 2 h 3"/>
                <a:gd name="T4" fmla="*/ 3 w 3"/>
                <a:gd name="T5" fmla="*/ 1 h 3"/>
                <a:gd name="T6" fmla="*/ 2 w 3"/>
                <a:gd name="T7" fmla="*/ 0 h 3"/>
                <a:gd name="T8" fmla="*/ 0 w 3"/>
                <a:gd name="T9" fmla="*/ 1 h 3"/>
                <a:gd name="T10" fmla="*/ 1 w 3"/>
                <a:gd name="T11" fmla="*/ 2 h 3"/>
                <a:gd name="T12" fmla="*/ 1 w 3"/>
                <a:gd name="T13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3">
                  <a:moveTo>
                    <a:pt x="1" y="2"/>
                  </a:moveTo>
                  <a:cubicBezTo>
                    <a:pt x="2" y="2"/>
                    <a:pt x="3" y="3"/>
                    <a:pt x="3" y="2"/>
                  </a:cubicBezTo>
                  <a:cubicBezTo>
                    <a:pt x="3" y="2"/>
                    <a:pt x="3" y="1"/>
                    <a:pt x="3" y="1"/>
                  </a:cubicBezTo>
                  <a:cubicBezTo>
                    <a:pt x="3" y="0"/>
                    <a:pt x="2" y="0"/>
                    <a:pt x="2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"/>
                    <a:pt x="0" y="1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228"/>
            <p:cNvSpPr/>
            <p:nvPr userDrawn="1"/>
          </p:nvSpPr>
          <p:spPr bwMode="auto">
            <a:xfrm>
              <a:off x="781050" y="4667250"/>
              <a:ext cx="69850" cy="41275"/>
            </a:xfrm>
            <a:custGeom>
              <a:avLst/>
              <a:gdLst>
                <a:gd name="T0" fmla="*/ 1 w 10"/>
                <a:gd name="T1" fmla="*/ 6 h 6"/>
                <a:gd name="T2" fmla="*/ 3 w 10"/>
                <a:gd name="T3" fmla="*/ 6 h 6"/>
                <a:gd name="T4" fmla="*/ 3 w 10"/>
                <a:gd name="T5" fmla="*/ 5 h 6"/>
                <a:gd name="T6" fmla="*/ 4 w 10"/>
                <a:gd name="T7" fmla="*/ 5 h 6"/>
                <a:gd name="T8" fmla="*/ 5 w 10"/>
                <a:gd name="T9" fmla="*/ 4 h 6"/>
                <a:gd name="T10" fmla="*/ 6 w 10"/>
                <a:gd name="T11" fmla="*/ 3 h 6"/>
                <a:gd name="T12" fmla="*/ 7 w 10"/>
                <a:gd name="T13" fmla="*/ 2 h 6"/>
                <a:gd name="T14" fmla="*/ 10 w 10"/>
                <a:gd name="T15" fmla="*/ 0 h 6"/>
                <a:gd name="T16" fmla="*/ 9 w 10"/>
                <a:gd name="T17" fmla="*/ 0 h 6"/>
                <a:gd name="T18" fmla="*/ 9 w 10"/>
                <a:gd name="T19" fmla="*/ 0 h 6"/>
                <a:gd name="T20" fmla="*/ 7 w 10"/>
                <a:gd name="T21" fmla="*/ 1 h 6"/>
                <a:gd name="T22" fmla="*/ 6 w 10"/>
                <a:gd name="T23" fmla="*/ 2 h 6"/>
                <a:gd name="T24" fmla="*/ 5 w 10"/>
                <a:gd name="T25" fmla="*/ 2 h 6"/>
                <a:gd name="T26" fmla="*/ 5 w 10"/>
                <a:gd name="T27" fmla="*/ 2 h 6"/>
                <a:gd name="T28" fmla="*/ 3 w 10"/>
                <a:gd name="T29" fmla="*/ 3 h 6"/>
                <a:gd name="T30" fmla="*/ 2 w 10"/>
                <a:gd name="T31" fmla="*/ 4 h 6"/>
                <a:gd name="T32" fmla="*/ 0 w 10"/>
                <a:gd name="T33" fmla="*/ 5 h 6"/>
                <a:gd name="T34" fmla="*/ 0 w 10"/>
                <a:gd name="T35" fmla="*/ 6 h 6"/>
                <a:gd name="T36" fmla="*/ 1 w 10"/>
                <a:gd name="T3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" h="6">
                  <a:moveTo>
                    <a:pt x="1" y="6"/>
                  </a:moveTo>
                  <a:cubicBezTo>
                    <a:pt x="1" y="6"/>
                    <a:pt x="2" y="6"/>
                    <a:pt x="3" y="6"/>
                  </a:cubicBezTo>
                  <a:cubicBezTo>
                    <a:pt x="3" y="6"/>
                    <a:pt x="3" y="6"/>
                    <a:pt x="3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4"/>
                    <a:pt x="4" y="4"/>
                    <a:pt x="5" y="4"/>
                  </a:cubicBezTo>
                  <a:cubicBezTo>
                    <a:pt x="5" y="4"/>
                    <a:pt x="6" y="3"/>
                    <a:pt x="6" y="3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9" y="2"/>
                    <a:pt x="10" y="1"/>
                    <a:pt x="10" y="0"/>
                  </a:cubicBezTo>
                  <a:cubicBezTo>
                    <a:pt x="10" y="0"/>
                    <a:pt x="10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8" y="0"/>
                    <a:pt x="8" y="1"/>
                    <a:pt x="7" y="1"/>
                  </a:cubicBezTo>
                  <a:cubicBezTo>
                    <a:pt x="7" y="1"/>
                    <a:pt x="6" y="2"/>
                    <a:pt x="6" y="2"/>
                  </a:cubicBezTo>
                  <a:cubicBezTo>
                    <a:pt x="6" y="2"/>
                    <a:pt x="5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4" y="3"/>
                    <a:pt x="4" y="3"/>
                    <a:pt x="3" y="3"/>
                  </a:cubicBezTo>
                  <a:cubicBezTo>
                    <a:pt x="3" y="3"/>
                    <a:pt x="2" y="4"/>
                    <a:pt x="2" y="4"/>
                  </a:cubicBezTo>
                  <a:cubicBezTo>
                    <a:pt x="1" y="4"/>
                    <a:pt x="0" y="5"/>
                    <a:pt x="0" y="5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0" y="6"/>
                    <a:pt x="0" y="6"/>
                    <a:pt x="1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229"/>
            <p:cNvSpPr/>
            <p:nvPr userDrawn="1"/>
          </p:nvSpPr>
          <p:spPr bwMode="auto">
            <a:xfrm>
              <a:off x="808038" y="4694238"/>
              <a:ext cx="42863" cy="42863"/>
            </a:xfrm>
            <a:custGeom>
              <a:avLst/>
              <a:gdLst>
                <a:gd name="T0" fmla="*/ 5 w 6"/>
                <a:gd name="T1" fmla="*/ 3 h 6"/>
                <a:gd name="T2" fmla="*/ 4 w 6"/>
                <a:gd name="T3" fmla="*/ 3 h 6"/>
                <a:gd name="T4" fmla="*/ 5 w 6"/>
                <a:gd name="T5" fmla="*/ 3 h 6"/>
                <a:gd name="T6" fmla="*/ 5 w 6"/>
                <a:gd name="T7" fmla="*/ 2 h 6"/>
                <a:gd name="T8" fmla="*/ 6 w 6"/>
                <a:gd name="T9" fmla="*/ 1 h 6"/>
                <a:gd name="T10" fmla="*/ 4 w 6"/>
                <a:gd name="T11" fmla="*/ 0 h 6"/>
                <a:gd name="T12" fmla="*/ 3 w 6"/>
                <a:gd name="T13" fmla="*/ 1 h 6"/>
                <a:gd name="T14" fmla="*/ 1 w 6"/>
                <a:gd name="T15" fmla="*/ 2 h 6"/>
                <a:gd name="T16" fmla="*/ 0 w 6"/>
                <a:gd name="T17" fmla="*/ 3 h 6"/>
                <a:gd name="T18" fmla="*/ 1 w 6"/>
                <a:gd name="T19" fmla="*/ 3 h 6"/>
                <a:gd name="T20" fmla="*/ 2 w 6"/>
                <a:gd name="T21" fmla="*/ 2 h 6"/>
                <a:gd name="T22" fmla="*/ 3 w 6"/>
                <a:gd name="T23" fmla="*/ 2 h 6"/>
                <a:gd name="T24" fmla="*/ 3 w 6"/>
                <a:gd name="T25" fmla="*/ 2 h 6"/>
                <a:gd name="T26" fmla="*/ 3 w 6"/>
                <a:gd name="T27" fmla="*/ 3 h 6"/>
                <a:gd name="T28" fmla="*/ 3 w 6"/>
                <a:gd name="T29" fmla="*/ 3 h 6"/>
                <a:gd name="T30" fmla="*/ 2 w 6"/>
                <a:gd name="T31" fmla="*/ 3 h 6"/>
                <a:gd name="T32" fmla="*/ 2 w 6"/>
                <a:gd name="T33" fmla="*/ 4 h 6"/>
                <a:gd name="T34" fmla="*/ 2 w 6"/>
                <a:gd name="T35" fmla="*/ 5 h 6"/>
                <a:gd name="T36" fmla="*/ 3 w 6"/>
                <a:gd name="T37" fmla="*/ 5 h 6"/>
                <a:gd name="T38" fmla="*/ 4 w 6"/>
                <a:gd name="T39" fmla="*/ 5 h 6"/>
                <a:gd name="T40" fmla="*/ 5 w 6"/>
                <a:gd name="T41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" h="6">
                  <a:moveTo>
                    <a:pt x="5" y="3"/>
                  </a:moveTo>
                  <a:cubicBezTo>
                    <a:pt x="4" y="3"/>
                    <a:pt x="4" y="3"/>
                    <a:pt x="4" y="3"/>
                  </a:cubicBezTo>
                  <a:cubicBezTo>
                    <a:pt x="3" y="3"/>
                    <a:pt x="4" y="3"/>
                    <a:pt x="5" y="3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6" y="2"/>
                    <a:pt x="6" y="1"/>
                  </a:cubicBezTo>
                  <a:cubicBezTo>
                    <a:pt x="5" y="1"/>
                    <a:pt x="5" y="1"/>
                    <a:pt x="4" y="0"/>
                  </a:cubicBezTo>
                  <a:cubicBezTo>
                    <a:pt x="4" y="0"/>
                    <a:pt x="4" y="1"/>
                    <a:pt x="3" y="1"/>
                  </a:cubicBezTo>
                  <a:cubicBezTo>
                    <a:pt x="3" y="1"/>
                    <a:pt x="2" y="2"/>
                    <a:pt x="1" y="2"/>
                  </a:cubicBezTo>
                  <a:cubicBezTo>
                    <a:pt x="1" y="2"/>
                    <a:pt x="0" y="3"/>
                    <a:pt x="0" y="3"/>
                  </a:cubicBezTo>
                  <a:cubicBezTo>
                    <a:pt x="0" y="4"/>
                    <a:pt x="1" y="3"/>
                    <a:pt x="1" y="3"/>
                  </a:cubicBezTo>
                  <a:cubicBezTo>
                    <a:pt x="1" y="3"/>
                    <a:pt x="2" y="3"/>
                    <a:pt x="2" y="2"/>
                  </a:cubicBezTo>
                  <a:cubicBezTo>
                    <a:pt x="2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2" y="3"/>
                    <a:pt x="2" y="3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1" y="5"/>
                    <a:pt x="2" y="5"/>
                  </a:cubicBezTo>
                  <a:cubicBezTo>
                    <a:pt x="2" y="6"/>
                    <a:pt x="3" y="5"/>
                    <a:pt x="3" y="5"/>
                  </a:cubicBezTo>
                  <a:cubicBezTo>
                    <a:pt x="3" y="5"/>
                    <a:pt x="4" y="5"/>
                    <a:pt x="4" y="5"/>
                  </a:cubicBezTo>
                  <a:cubicBezTo>
                    <a:pt x="5" y="4"/>
                    <a:pt x="5" y="4"/>
                    <a:pt x="5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230"/>
            <p:cNvSpPr/>
            <p:nvPr userDrawn="1"/>
          </p:nvSpPr>
          <p:spPr bwMode="auto">
            <a:xfrm>
              <a:off x="795338" y="4714875"/>
              <a:ext cx="20638" cy="22225"/>
            </a:xfrm>
            <a:custGeom>
              <a:avLst/>
              <a:gdLst>
                <a:gd name="T0" fmla="*/ 1 w 3"/>
                <a:gd name="T1" fmla="*/ 3 h 3"/>
                <a:gd name="T2" fmla="*/ 2 w 3"/>
                <a:gd name="T3" fmla="*/ 3 h 3"/>
                <a:gd name="T4" fmla="*/ 1 w 3"/>
                <a:gd name="T5" fmla="*/ 0 h 3"/>
                <a:gd name="T6" fmla="*/ 0 w 3"/>
                <a:gd name="T7" fmla="*/ 1 h 3"/>
                <a:gd name="T8" fmla="*/ 0 w 3"/>
                <a:gd name="T9" fmla="*/ 2 h 3"/>
                <a:gd name="T10" fmla="*/ 1 w 3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3">
                  <a:moveTo>
                    <a:pt x="1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3" y="2"/>
                    <a:pt x="2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"/>
                    <a:pt x="0" y="2"/>
                    <a:pt x="0" y="2"/>
                  </a:cubicBezTo>
                  <a:cubicBezTo>
                    <a:pt x="0" y="3"/>
                    <a:pt x="1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231"/>
            <p:cNvSpPr>
              <a:spLocks noEditPoints="1"/>
            </p:cNvSpPr>
            <p:nvPr userDrawn="1"/>
          </p:nvSpPr>
          <p:spPr bwMode="auto">
            <a:xfrm>
              <a:off x="774700" y="4737100"/>
              <a:ext cx="53975" cy="55563"/>
            </a:xfrm>
            <a:custGeom>
              <a:avLst/>
              <a:gdLst>
                <a:gd name="T0" fmla="*/ 7 w 8"/>
                <a:gd name="T1" fmla="*/ 1 h 8"/>
                <a:gd name="T2" fmla="*/ 7 w 8"/>
                <a:gd name="T3" fmla="*/ 0 h 8"/>
                <a:gd name="T4" fmla="*/ 6 w 8"/>
                <a:gd name="T5" fmla="*/ 1 h 8"/>
                <a:gd name="T6" fmla="*/ 6 w 8"/>
                <a:gd name="T7" fmla="*/ 2 h 8"/>
                <a:gd name="T8" fmla="*/ 4 w 8"/>
                <a:gd name="T9" fmla="*/ 3 h 8"/>
                <a:gd name="T10" fmla="*/ 3 w 8"/>
                <a:gd name="T11" fmla="*/ 3 h 8"/>
                <a:gd name="T12" fmla="*/ 3 w 8"/>
                <a:gd name="T13" fmla="*/ 4 h 8"/>
                <a:gd name="T14" fmla="*/ 2 w 8"/>
                <a:gd name="T15" fmla="*/ 4 h 8"/>
                <a:gd name="T16" fmla="*/ 1 w 8"/>
                <a:gd name="T17" fmla="*/ 4 h 8"/>
                <a:gd name="T18" fmla="*/ 1 w 8"/>
                <a:gd name="T19" fmla="*/ 4 h 8"/>
                <a:gd name="T20" fmla="*/ 0 w 8"/>
                <a:gd name="T21" fmla="*/ 5 h 8"/>
                <a:gd name="T22" fmla="*/ 0 w 8"/>
                <a:gd name="T23" fmla="*/ 5 h 8"/>
                <a:gd name="T24" fmla="*/ 0 w 8"/>
                <a:gd name="T25" fmla="*/ 7 h 8"/>
                <a:gd name="T26" fmla="*/ 1 w 8"/>
                <a:gd name="T27" fmla="*/ 8 h 8"/>
                <a:gd name="T28" fmla="*/ 2 w 8"/>
                <a:gd name="T29" fmla="*/ 7 h 8"/>
                <a:gd name="T30" fmla="*/ 3 w 8"/>
                <a:gd name="T31" fmla="*/ 6 h 8"/>
                <a:gd name="T32" fmla="*/ 4 w 8"/>
                <a:gd name="T33" fmla="*/ 5 h 8"/>
                <a:gd name="T34" fmla="*/ 4 w 8"/>
                <a:gd name="T35" fmla="*/ 4 h 8"/>
                <a:gd name="T36" fmla="*/ 5 w 8"/>
                <a:gd name="T37" fmla="*/ 5 h 8"/>
                <a:gd name="T38" fmla="*/ 6 w 8"/>
                <a:gd name="T39" fmla="*/ 6 h 8"/>
                <a:gd name="T40" fmla="*/ 7 w 8"/>
                <a:gd name="T41" fmla="*/ 7 h 8"/>
                <a:gd name="T42" fmla="*/ 8 w 8"/>
                <a:gd name="T43" fmla="*/ 6 h 8"/>
                <a:gd name="T44" fmla="*/ 7 w 8"/>
                <a:gd name="T45" fmla="*/ 4 h 8"/>
                <a:gd name="T46" fmla="*/ 7 w 8"/>
                <a:gd name="T47" fmla="*/ 1 h 8"/>
                <a:gd name="T48" fmla="*/ 6 w 8"/>
                <a:gd name="T49" fmla="*/ 5 h 8"/>
                <a:gd name="T50" fmla="*/ 5 w 8"/>
                <a:gd name="T51" fmla="*/ 4 h 8"/>
                <a:gd name="T52" fmla="*/ 5 w 8"/>
                <a:gd name="T53" fmla="*/ 4 h 8"/>
                <a:gd name="T54" fmla="*/ 6 w 8"/>
                <a:gd name="T55" fmla="*/ 3 h 8"/>
                <a:gd name="T56" fmla="*/ 6 w 8"/>
                <a:gd name="T57" fmla="*/ 4 h 8"/>
                <a:gd name="T58" fmla="*/ 6 w 8"/>
                <a:gd name="T59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8" h="8">
                  <a:moveTo>
                    <a:pt x="7" y="1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6" y="0"/>
                    <a:pt x="6" y="1"/>
                  </a:cubicBezTo>
                  <a:cubicBezTo>
                    <a:pt x="6" y="1"/>
                    <a:pt x="6" y="2"/>
                    <a:pt x="6" y="2"/>
                  </a:cubicBezTo>
                  <a:cubicBezTo>
                    <a:pt x="5" y="2"/>
                    <a:pt x="4" y="3"/>
                    <a:pt x="4" y="3"/>
                  </a:cubicBezTo>
                  <a:cubicBezTo>
                    <a:pt x="4" y="3"/>
                    <a:pt x="3" y="3"/>
                    <a:pt x="3" y="3"/>
                  </a:cubicBezTo>
                  <a:cubicBezTo>
                    <a:pt x="3" y="3"/>
                    <a:pt x="3" y="4"/>
                    <a:pt x="3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0" y="7"/>
                    <a:pt x="0" y="7"/>
                  </a:cubicBezTo>
                  <a:cubicBezTo>
                    <a:pt x="0" y="7"/>
                    <a:pt x="1" y="8"/>
                    <a:pt x="1" y="8"/>
                  </a:cubicBezTo>
                  <a:cubicBezTo>
                    <a:pt x="2" y="8"/>
                    <a:pt x="2" y="7"/>
                    <a:pt x="2" y="7"/>
                  </a:cubicBezTo>
                  <a:cubicBezTo>
                    <a:pt x="2" y="7"/>
                    <a:pt x="3" y="6"/>
                    <a:pt x="3" y="6"/>
                  </a:cubicBezTo>
                  <a:cubicBezTo>
                    <a:pt x="3" y="6"/>
                    <a:pt x="3" y="5"/>
                    <a:pt x="4" y="5"/>
                  </a:cubicBezTo>
                  <a:cubicBezTo>
                    <a:pt x="4" y="5"/>
                    <a:pt x="4" y="4"/>
                    <a:pt x="4" y="4"/>
                  </a:cubicBezTo>
                  <a:cubicBezTo>
                    <a:pt x="5" y="4"/>
                    <a:pt x="5" y="5"/>
                    <a:pt x="5" y="5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6"/>
                    <a:pt x="6" y="7"/>
                    <a:pt x="7" y="7"/>
                  </a:cubicBezTo>
                  <a:cubicBezTo>
                    <a:pt x="7" y="7"/>
                    <a:pt x="7" y="6"/>
                    <a:pt x="8" y="6"/>
                  </a:cubicBezTo>
                  <a:cubicBezTo>
                    <a:pt x="8" y="5"/>
                    <a:pt x="8" y="4"/>
                    <a:pt x="7" y="4"/>
                  </a:cubicBezTo>
                  <a:cubicBezTo>
                    <a:pt x="7" y="3"/>
                    <a:pt x="8" y="1"/>
                    <a:pt x="7" y="1"/>
                  </a:cubicBezTo>
                  <a:close/>
                  <a:moveTo>
                    <a:pt x="6" y="5"/>
                  </a:moveTo>
                  <a:cubicBezTo>
                    <a:pt x="6" y="5"/>
                    <a:pt x="6" y="5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3"/>
                    <a:pt x="6" y="3"/>
                  </a:cubicBezTo>
                  <a:cubicBezTo>
                    <a:pt x="6" y="2"/>
                    <a:pt x="6" y="3"/>
                    <a:pt x="6" y="4"/>
                  </a:cubicBezTo>
                  <a:cubicBezTo>
                    <a:pt x="6" y="4"/>
                    <a:pt x="6" y="4"/>
                    <a:pt x="6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232"/>
            <p:cNvSpPr/>
            <p:nvPr userDrawn="1"/>
          </p:nvSpPr>
          <p:spPr bwMode="auto">
            <a:xfrm>
              <a:off x="836613" y="4743450"/>
              <a:ext cx="14288" cy="34925"/>
            </a:xfrm>
            <a:custGeom>
              <a:avLst/>
              <a:gdLst>
                <a:gd name="T0" fmla="*/ 0 w 2"/>
                <a:gd name="T1" fmla="*/ 0 h 5"/>
                <a:gd name="T2" fmla="*/ 0 w 2"/>
                <a:gd name="T3" fmla="*/ 1 h 5"/>
                <a:gd name="T4" fmla="*/ 0 w 2"/>
                <a:gd name="T5" fmla="*/ 4 h 5"/>
                <a:gd name="T6" fmla="*/ 1 w 2"/>
                <a:gd name="T7" fmla="*/ 5 h 5"/>
                <a:gd name="T8" fmla="*/ 2 w 2"/>
                <a:gd name="T9" fmla="*/ 4 h 5"/>
                <a:gd name="T10" fmla="*/ 2 w 2"/>
                <a:gd name="T11" fmla="*/ 1 h 5"/>
                <a:gd name="T12" fmla="*/ 0 w 2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5">
                  <a:moveTo>
                    <a:pt x="0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0" y="2"/>
                    <a:pt x="0" y="3"/>
                    <a:pt x="0" y="4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1" y="5"/>
                    <a:pt x="1" y="4"/>
                    <a:pt x="2" y="4"/>
                  </a:cubicBezTo>
                  <a:cubicBezTo>
                    <a:pt x="2" y="3"/>
                    <a:pt x="2" y="2"/>
                    <a:pt x="2" y="1"/>
                  </a:cubicBezTo>
                  <a:cubicBezTo>
                    <a:pt x="1" y="1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233"/>
            <p:cNvSpPr>
              <a:spLocks noEditPoints="1"/>
            </p:cNvSpPr>
            <p:nvPr userDrawn="1"/>
          </p:nvSpPr>
          <p:spPr bwMode="auto">
            <a:xfrm>
              <a:off x="4686300" y="3575050"/>
              <a:ext cx="2784475" cy="1266825"/>
            </a:xfrm>
            <a:custGeom>
              <a:avLst/>
              <a:gdLst>
                <a:gd name="T0" fmla="*/ 384 w 403"/>
                <a:gd name="T1" fmla="*/ 114 h 181"/>
                <a:gd name="T2" fmla="*/ 315 w 403"/>
                <a:gd name="T3" fmla="*/ 64 h 181"/>
                <a:gd name="T4" fmla="*/ 233 w 403"/>
                <a:gd name="T5" fmla="*/ 25 h 181"/>
                <a:gd name="T6" fmla="*/ 225 w 403"/>
                <a:gd name="T7" fmla="*/ 16 h 181"/>
                <a:gd name="T8" fmla="*/ 201 w 403"/>
                <a:gd name="T9" fmla="*/ 0 h 181"/>
                <a:gd name="T10" fmla="*/ 167 w 403"/>
                <a:gd name="T11" fmla="*/ 17 h 181"/>
                <a:gd name="T12" fmla="*/ 176 w 403"/>
                <a:gd name="T13" fmla="*/ 25 h 181"/>
                <a:gd name="T14" fmla="*/ 62 w 403"/>
                <a:gd name="T15" fmla="*/ 87 h 181"/>
                <a:gd name="T16" fmla="*/ 19 w 403"/>
                <a:gd name="T17" fmla="*/ 115 h 181"/>
                <a:gd name="T18" fmla="*/ 18 w 403"/>
                <a:gd name="T19" fmla="*/ 181 h 181"/>
                <a:gd name="T20" fmla="*/ 225 w 403"/>
                <a:gd name="T21" fmla="*/ 181 h 181"/>
                <a:gd name="T22" fmla="*/ 220 w 403"/>
                <a:gd name="T23" fmla="*/ 5 h 181"/>
                <a:gd name="T24" fmla="*/ 182 w 403"/>
                <a:gd name="T25" fmla="*/ 5 h 181"/>
                <a:gd name="T26" fmla="*/ 182 w 403"/>
                <a:gd name="T27" fmla="*/ 5 h 181"/>
                <a:gd name="T28" fmla="*/ 219 w 403"/>
                <a:gd name="T29" fmla="*/ 18 h 181"/>
                <a:gd name="T30" fmla="*/ 168 w 403"/>
                <a:gd name="T31" fmla="*/ 19 h 181"/>
                <a:gd name="T32" fmla="*/ 187 w 403"/>
                <a:gd name="T33" fmla="*/ 33 h 181"/>
                <a:gd name="T34" fmla="*/ 178 w 403"/>
                <a:gd name="T35" fmla="*/ 25 h 181"/>
                <a:gd name="T36" fmla="*/ 189 w 403"/>
                <a:gd name="T37" fmla="*/ 44 h 181"/>
                <a:gd name="T38" fmla="*/ 197 w 403"/>
                <a:gd name="T39" fmla="*/ 92 h 181"/>
                <a:gd name="T40" fmla="*/ 206 w 403"/>
                <a:gd name="T41" fmla="*/ 75 h 181"/>
                <a:gd name="T42" fmla="*/ 197 w 403"/>
                <a:gd name="T43" fmla="*/ 101 h 181"/>
                <a:gd name="T44" fmla="*/ 197 w 403"/>
                <a:gd name="T45" fmla="*/ 62 h 181"/>
                <a:gd name="T46" fmla="*/ 206 w 403"/>
                <a:gd name="T47" fmla="*/ 114 h 181"/>
                <a:gd name="T48" fmla="*/ 197 w 403"/>
                <a:gd name="T49" fmla="*/ 53 h 181"/>
                <a:gd name="T50" fmla="*/ 206 w 403"/>
                <a:gd name="T51" fmla="*/ 123 h 181"/>
                <a:gd name="T52" fmla="*/ 197 w 403"/>
                <a:gd name="T53" fmla="*/ 49 h 181"/>
                <a:gd name="T54" fmla="*/ 195 w 403"/>
                <a:gd name="T55" fmla="*/ 52 h 181"/>
                <a:gd name="T56" fmla="*/ 195 w 403"/>
                <a:gd name="T57" fmla="*/ 61 h 181"/>
                <a:gd name="T58" fmla="*/ 195 w 403"/>
                <a:gd name="T59" fmla="*/ 83 h 181"/>
                <a:gd name="T60" fmla="*/ 195 w 403"/>
                <a:gd name="T61" fmla="*/ 102 h 181"/>
                <a:gd name="T62" fmla="*/ 195 w 403"/>
                <a:gd name="T63" fmla="*/ 115 h 181"/>
                <a:gd name="T64" fmla="*/ 189 w 403"/>
                <a:gd name="T65" fmla="*/ 140 h 181"/>
                <a:gd name="T66" fmla="*/ 197 w 403"/>
                <a:gd name="T67" fmla="*/ 140 h 181"/>
                <a:gd name="T68" fmla="*/ 208 w 403"/>
                <a:gd name="T69" fmla="*/ 140 h 181"/>
                <a:gd name="T70" fmla="*/ 214 w 403"/>
                <a:gd name="T71" fmla="*/ 33 h 181"/>
                <a:gd name="T72" fmla="*/ 189 w 403"/>
                <a:gd name="T73" fmla="*/ 145 h 181"/>
                <a:gd name="T74" fmla="*/ 216 w 403"/>
                <a:gd name="T75" fmla="*/ 179 h 181"/>
                <a:gd name="T76" fmla="*/ 227 w 403"/>
                <a:gd name="T77" fmla="*/ 179 h 181"/>
                <a:gd name="T78" fmla="*/ 382 w 403"/>
                <a:gd name="T79" fmla="*/ 115 h 181"/>
                <a:gd name="T80" fmla="*/ 227 w 403"/>
                <a:gd name="T81" fmla="*/ 72 h 181"/>
                <a:gd name="T82" fmla="*/ 384 w 403"/>
                <a:gd name="T83" fmla="*/ 113 h 181"/>
                <a:gd name="T84" fmla="*/ 341 w 403"/>
                <a:gd name="T85" fmla="*/ 89 h 181"/>
                <a:gd name="T86" fmla="*/ 315 w 403"/>
                <a:gd name="T87" fmla="*/ 70 h 181"/>
                <a:gd name="T88" fmla="*/ 310 w 403"/>
                <a:gd name="T89" fmla="*/ 67 h 181"/>
                <a:gd name="T90" fmla="*/ 93 w 403"/>
                <a:gd name="T91" fmla="*/ 67 h 181"/>
                <a:gd name="T92" fmla="*/ 65 w 403"/>
                <a:gd name="T93" fmla="*/ 90 h 181"/>
                <a:gd name="T94" fmla="*/ 8 w 403"/>
                <a:gd name="T95" fmla="*/ 107 h 181"/>
                <a:gd name="T96" fmla="*/ 176 w 403"/>
                <a:gd name="T97" fmla="*/ 113 h 181"/>
                <a:gd name="T98" fmla="*/ 21 w 403"/>
                <a:gd name="T99" fmla="*/ 117 h 181"/>
                <a:gd name="T100" fmla="*/ 176 w 403"/>
                <a:gd name="T101" fmla="*/ 179 h 181"/>
                <a:gd name="T102" fmla="*/ 214 w 403"/>
                <a:gd name="T103" fmla="*/ 147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03" h="181">
                  <a:moveTo>
                    <a:pt x="384" y="179"/>
                  </a:moveTo>
                  <a:cubicBezTo>
                    <a:pt x="384" y="179"/>
                    <a:pt x="384" y="179"/>
                    <a:pt x="384" y="179"/>
                  </a:cubicBezTo>
                  <a:cubicBezTo>
                    <a:pt x="384" y="115"/>
                    <a:pt x="384" y="115"/>
                    <a:pt x="384" y="115"/>
                  </a:cubicBezTo>
                  <a:cubicBezTo>
                    <a:pt x="384" y="115"/>
                    <a:pt x="384" y="115"/>
                    <a:pt x="384" y="115"/>
                  </a:cubicBezTo>
                  <a:cubicBezTo>
                    <a:pt x="384" y="115"/>
                    <a:pt x="384" y="115"/>
                    <a:pt x="384" y="114"/>
                  </a:cubicBezTo>
                  <a:cubicBezTo>
                    <a:pt x="403" y="105"/>
                    <a:pt x="403" y="105"/>
                    <a:pt x="403" y="105"/>
                  </a:cubicBezTo>
                  <a:cubicBezTo>
                    <a:pt x="403" y="104"/>
                    <a:pt x="403" y="104"/>
                    <a:pt x="403" y="104"/>
                  </a:cubicBezTo>
                  <a:cubicBezTo>
                    <a:pt x="403" y="103"/>
                    <a:pt x="403" y="103"/>
                    <a:pt x="403" y="103"/>
                  </a:cubicBezTo>
                  <a:cubicBezTo>
                    <a:pt x="341" y="87"/>
                    <a:pt x="341" y="87"/>
                    <a:pt x="341" y="87"/>
                  </a:cubicBezTo>
                  <a:cubicBezTo>
                    <a:pt x="315" y="64"/>
                    <a:pt x="315" y="64"/>
                    <a:pt x="315" y="64"/>
                  </a:cubicBezTo>
                  <a:cubicBezTo>
                    <a:pt x="315" y="63"/>
                    <a:pt x="315" y="63"/>
                    <a:pt x="314" y="63"/>
                  </a:cubicBezTo>
                  <a:cubicBezTo>
                    <a:pt x="310" y="65"/>
                    <a:pt x="310" y="65"/>
                    <a:pt x="310" y="65"/>
                  </a:cubicBezTo>
                  <a:cubicBezTo>
                    <a:pt x="227" y="65"/>
                    <a:pt x="227" y="65"/>
                    <a:pt x="227" y="65"/>
                  </a:cubicBezTo>
                  <a:cubicBezTo>
                    <a:pt x="227" y="25"/>
                    <a:pt x="227" y="25"/>
                    <a:pt x="227" y="25"/>
                  </a:cubicBezTo>
                  <a:cubicBezTo>
                    <a:pt x="233" y="25"/>
                    <a:pt x="233" y="25"/>
                    <a:pt x="233" y="25"/>
                  </a:cubicBezTo>
                  <a:cubicBezTo>
                    <a:pt x="233" y="25"/>
                    <a:pt x="234" y="25"/>
                    <a:pt x="234" y="24"/>
                  </a:cubicBezTo>
                  <a:cubicBezTo>
                    <a:pt x="237" y="17"/>
                    <a:pt x="237" y="17"/>
                    <a:pt x="237" y="17"/>
                  </a:cubicBezTo>
                  <a:cubicBezTo>
                    <a:pt x="237" y="17"/>
                    <a:pt x="237" y="17"/>
                    <a:pt x="237" y="16"/>
                  </a:cubicBezTo>
                  <a:cubicBezTo>
                    <a:pt x="237" y="16"/>
                    <a:pt x="237" y="16"/>
                    <a:pt x="236" y="16"/>
                  </a:cubicBezTo>
                  <a:cubicBezTo>
                    <a:pt x="225" y="16"/>
                    <a:pt x="225" y="16"/>
                    <a:pt x="225" y="16"/>
                  </a:cubicBezTo>
                  <a:cubicBezTo>
                    <a:pt x="222" y="4"/>
                    <a:pt x="222" y="4"/>
                    <a:pt x="222" y="4"/>
                  </a:cubicBezTo>
                  <a:cubicBezTo>
                    <a:pt x="222" y="4"/>
                    <a:pt x="222" y="3"/>
                    <a:pt x="221" y="3"/>
                  </a:cubicBezTo>
                  <a:cubicBezTo>
                    <a:pt x="206" y="3"/>
                    <a:pt x="206" y="3"/>
                    <a:pt x="206" y="3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202" y="0"/>
                    <a:pt x="202" y="0"/>
                    <a:pt x="201" y="0"/>
                  </a:cubicBezTo>
                  <a:cubicBezTo>
                    <a:pt x="198" y="3"/>
                    <a:pt x="198" y="3"/>
                    <a:pt x="198" y="3"/>
                  </a:cubicBezTo>
                  <a:cubicBezTo>
                    <a:pt x="181" y="3"/>
                    <a:pt x="181" y="3"/>
                    <a:pt x="181" y="3"/>
                  </a:cubicBezTo>
                  <a:cubicBezTo>
                    <a:pt x="181" y="3"/>
                    <a:pt x="180" y="4"/>
                    <a:pt x="180" y="4"/>
                  </a:cubicBezTo>
                  <a:cubicBezTo>
                    <a:pt x="178" y="17"/>
                    <a:pt x="178" y="17"/>
                    <a:pt x="178" y="17"/>
                  </a:cubicBezTo>
                  <a:cubicBezTo>
                    <a:pt x="167" y="17"/>
                    <a:pt x="167" y="17"/>
                    <a:pt x="167" y="17"/>
                  </a:cubicBezTo>
                  <a:cubicBezTo>
                    <a:pt x="166" y="17"/>
                    <a:pt x="166" y="17"/>
                    <a:pt x="166" y="17"/>
                  </a:cubicBezTo>
                  <a:cubicBezTo>
                    <a:pt x="165" y="17"/>
                    <a:pt x="165" y="18"/>
                    <a:pt x="166" y="18"/>
                  </a:cubicBezTo>
                  <a:cubicBezTo>
                    <a:pt x="169" y="25"/>
                    <a:pt x="169" y="25"/>
                    <a:pt x="169" y="25"/>
                  </a:cubicBezTo>
                  <a:cubicBezTo>
                    <a:pt x="169" y="25"/>
                    <a:pt x="170" y="25"/>
                    <a:pt x="170" y="25"/>
                  </a:cubicBezTo>
                  <a:cubicBezTo>
                    <a:pt x="176" y="25"/>
                    <a:pt x="176" y="25"/>
                    <a:pt x="176" y="25"/>
                  </a:cubicBezTo>
                  <a:cubicBezTo>
                    <a:pt x="176" y="65"/>
                    <a:pt x="176" y="65"/>
                    <a:pt x="176" y="65"/>
                  </a:cubicBezTo>
                  <a:cubicBezTo>
                    <a:pt x="93" y="65"/>
                    <a:pt x="93" y="65"/>
                    <a:pt x="93" y="65"/>
                  </a:cubicBezTo>
                  <a:cubicBezTo>
                    <a:pt x="89" y="63"/>
                    <a:pt x="89" y="63"/>
                    <a:pt x="89" y="63"/>
                  </a:cubicBezTo>
                  <a:cubicBezTo>
                    <a:pt x="88" y="63"/>
                    <a:pt x="88" y="63"/>
                    <a:pt x="88" y="64"/>
                  </a:cubicBezTo>
                  <a:cubicBezTo>
                    <a:pt x="62" y="87"/>
                    <a:pt x="62" y="87"/>
                    <a:pt x="62" y="87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0" y="103"/>
                    <a:pt x="0" y="103"/>
                    <a:pt x="0" y="104"/>
                  </a:cubicBezTo>
                  <a:cubicBezTo>
                    <a:pt x="0" y="104"/>
                    <a:pt x="0" y="104"/>
                    <a:pt x="0" y="105"/>
                  </a:cubicBezTo>
                  <a:cubicBezTo>
                    <a:pt x="18" y="114"/>
                    <a:pt x="18" y="114"/>
                    <a:pt x="18" y="114"/>
                  </a:cubicBezTo>
                  <a:cubicBezTo>
                    <a:pt x="19" y="115"/>
                    <a:pt x="19" y="115"/>
                    <a:pt x="19" y="115"/>
                  </a:cubicBezTo>
                  <a:cubicBezTo>
                    <a:pt x="19" y="115"/>
                    <a:pt x="19" y="115"/>
                    <a:pt x="19" y="115"/>
                  </a:cubicBezTo>
                  <a:cubicBezTo>
                    <a:pt x="19" y="179"/>
                    <a:pt x="19" y="179"/>
                    <a:pt x="19" y="179"/>
                  </a:cubicBezTo>
                  <a:cubicBezTo>
                    <a:pt x="18" y="179"/>
                    <a:pt x="18" y="179"/>
                    <a:pt x="18" y="179"/>
                  </a:cubicBezTo>
                  <a:cubicBezTo>
                    <a:pt x="18" y="179"/>
                    <a:pt x="17" y="179"/>
                    <a:pt x="17" y="180"/>
                  </a:cubicBezTo>
                  <a:cubicBezTo>
                    <a:pt x="17" y="181"/>
                    <a:pt x="18" y="181"/>
                    <a:pt x="18" y="181"/>
                  </a:cubicBezTo>
                  <a:cubicBezTo>
                    <a:pt x="178" y="181"/>
                    <a:pt x="178" y="181"/>
                    <a:pt x="178" y="181"/>
                  </a:cubicBezTo>
                  <a:cubicBezTo>
                    <a:pt x="179" y="181"/>
                    <a:pt x="179" y="181"/>
                    <a:pt x="179" y="181"/>
                  </a:cubicBezTo>
                  <a:cubicBezTo>
                    <a:pt x="188" y="181"/>
                    <a:pt x="188" y="181"/>
                    <a:pt x="188" y="181"/>
                  </a:cubicBezTo>
                  <a:cubicBezTo>
                    <a:pt x="215" y="181"/>
                    <a:pt x="215" y="181"/>
                    <a:pt x="215" y="181"/>
                  </a:cubicBezTo>
                  <a:cubicBezTo>
                    <a:pt x="225" y="181"/>
                    <a:pt x="225" y="181"/>
                    <a:pt x="225" y="181"/>
                  </a:cubicBezTo>
                  <a:cubicBezTo>
                    <a:pt x="225" y="181"/>
                    <a:pt x="225" y="181"/>
                    <a:pt x="225" y="181"/>
                  </a:cubicBezTo>
                  <a:cubicBezTo>
                    <a:pt x="384" y="181"/>
                    <a:pt x="384" y="181"/>
                    <a:pt x="384" y="181"/>
                  </a:cubicBezTo>
                  <a:cubicBezTo>
                    <a:pt x="384" y="181"/>
                    <a:pt x="385" y="181"/>
                    <a:pt x="385" y="180"/>
                  </a:cubicBezTo>
                  <a:cubicBezTo>
                    <a:pt x="385" y="179"/>
                    <a:pt x="384" y="179"/>
                    <a:pt x="384" y="179"/>
                  </a:cubicBezTo>
                  <a:close/>
                  <a:moveTo>
                    <a:pt x="220" y="5"/>
                  </a:moveTo>
                  <a:cubicBezTo>
                    <a:pt x="223" y="16"/>
                    <a:pt x="223" y="16"/>
                    <a:pt x="223" y="16"/>
                  </a:cubicBezTo>
                  <a:cubicBezTo>
                    <a:pt x="220" y="16"/>
                    <a:pt x="220" y="16"/>
                    <a:pt x="220" y="16"/>
                  </a:cubicBezTo>
                  <a:cubicBezTo>
                    <a:pt x="208" y="5"/>
                    <a:pt x="208" y="5"/>
                    <a:pt x="208" y="5"/>
                  </a:cubicBezTo>
                  <a:lnTo>
                    <a:pt x="220" y="5"/>
                  </a:lnTo>
                  <a:close/>
                  <a:moveTo>
                    <a:pt x="182" y="5"/>
                  </a:moveTo>
                  <a:cubicBezTo>
                    <a:pt x="196" y="5"/>
                    <a:pt x="196" y="5"/>
                    <a:pt x="196" y="5"/>
                  </a:cubicBezTo>
                  <a:cubicBezTo>
                    <a:pt x="185" y="16"/>
                    <a:pt x="185" y="16"/>
                    <a:pt x="185" y="16"/>
                  </a:cubicBezTo>
                  <a:cubicBezTo>
                    <a:pt x="185" y="16"/>
                    <a:pt x="185" y="16"/>
                    <a:pt x="185" y="16"/>
                  </a:cubicBezTo>
                  <a:cubicBezTo>
                    <a:pt x="180" y="16"/>
                    <a:pt x="180" y="16"/>
                    <a:pt x="180" y="16"/>
                  </a:cubicBezTo>
                  <a:lnTo>
                    <a:pt x="182" y="5"/>
                  </a:lnTo>
                  <a:close/>
                  <a:moveTo>
                    <a:pt x="168" y="19"/>
                  </a:moveTo>
                  <a:cubicBezTo>
                    <a:pt x="185" y="19"/>
                    <a:pt x="185" y="19"/>
                    <a:pt x="185" y="19"/>
                  </a:cubicBezTo>
                  <a:cubicBezTo>
                    <a:pt x="185" y="19"/>
                    <a:pt x="185" y="19"/>
                    <a:pt x="185" y="18"/>
                  </a:cubicBezTo>
                  <a:cubicBezTo>
                    <a:pt x="202" y="2"/>
                    <a:pt x="202" y="2"/>
                    <a:pt x="202" y="2"/>
                  </a:cubicBezTo>
                  <a:cubicBezTo>
                    <a:pt x="219" y="18"/>
                    <a:pt x="219" y="18"/>
                    <a:pt x="219" y="18"/>
                  </a:cubicBezTo>
                  <a:cubicBezTo>
                    <a:pt x="219" y="18"/>
                    <a:pt x="219" y="18"/>
                    <a:pt x="219" y="18"/>
                  </a:cubicBezTo>
                  <a:cubicBezTo>
                    <a:pt x="235" y="18"/>
                    <a:pt x="235" y="18"/>
                    <a:pt x="235" y="18"/>
                  </a:cubicBezTo>
                  <a:cubicBezTo>
                    <a:pt x="232" y="23"/>
                    <a:pt x="232" y="23"/>
                    <a:pt x="232" y="23"/>
                  </a:cubicBezTo>
                  <a:cubicBezTo>
                    <a:pt x="170" y="23"/>
                    <a:pt x="170" y="23"/>
                    <a:pt x="170" y="23"/>
                  </a:cubicBezTo>
                  <a:lnTo>
                    <a:pt x="168" y="19"/>
                  </a:lnTo>
                  <a:close/>
                  <a:moveTo>
                    <a:pt x="179" y="179"/>
                  </a:moveTo>
                  <a:cubicBezTo>
                    <a:pt x="179" y="179"/>
                    <a:pt x="179" y="179"/>
                    <a:pt x="178" y="179"/>
                  </a:cubicBezTo>
                  <a:cubicBezTo>
                    <a:pt x="178" y="179"/>
                    <a:pt x="178" y="179"/>
                    <a:pt x="178" y="179"/>
                  </a:cubicBezTo>
                  <a:cubicBezTo>
                    <a:pt x="178" y="33"/>
                    <a:pt x="178" y="33"/>
                    <a:pt x="178" y="33"/>
                  </a:cubicBezTo>
                  <a:cubicBezTo>
                    <a:pt x="187" y="33"/>
                    <a:pt x="187" y="33"/>
                    <a:pt x="187" y="33"/>
                  </a:cubicBezTo>
                  <a:cubicBezTo>
                    <a:pt x="187" y="179"/>
                    <a:pt x="187" y="179"/>
                    <a:pt x="187" y="179"/>
                  </a:cubicBezTo>
                  <a:lnTo>
                    <a:pt x="179" y="179"/>
                  </a:lnTo>
                  <a:close/>
                  <a:moveTo>
                    <a:pt x="225" y="31"/>
                  </a:moveTo>
                  <a:cubicBezTo>
                    <a:pt x="178" y="31"/>
                    <a:pt x="178" y="31"/>
                    <a:pt x="178" y="31"/>
                  </a:cubicBezTo>
                  <a:cubicBezTo>
                    <a:pt x="178" y="25"/>
                    <a:pt x="178" y="25"/>
                    <a:pt x="178" y="25"/>
                  </a:cubicBezTo>
                  <a:cubicBezTo>
                    <a:pt x="225" y="25"/>
                    <a:pt x="225" y="25"/>
                    <a:pt x="225" y="25"/>
                  </a:cubicBezTo>
                  <a:lnTo>
                    <a:pt x="225" y="31"/>
                  </a:lnTo>
                  <a:close/>
                  <a:moveTo>
                    <a:pt x="214" y="47"/>
                  </a:moveTo>
                  <a:cubicBezTo>
                    <a:pt x="189" y="47"/>
                    <a:pt x="189" y="47"/>
                    <a:pt x="189" y="47"/>
                  </a:cubicBezTo>
                  <a:cubicBezTo>
                    <a:pt x="189" y="44"/>
                    <a:pt x="189" y="44"/>
                    <a:pt x="189" y="44"/>
                  </a:cubicBezTo>
                  <a:cubicBezTo>
                    <a:pt x="214" y="44"/>
                    <a:pt x="214" y="44"/>
                    <a:pt x="214" y="44"/>
                  </a:cubicBezTo>
                  <a:lnTo>
                    <a:pt x="214" y="47"/>
                  </a:lnTo>
                  <a:close/>
                  <a:moveTo>
                    <a:pt x="206" y="84"/>
                  </a:moveTo>
                  <a:cubicBezTo>
                    <a:pt x="206" y="92"/>
                    <a:pt x="206" y="92"/>
                    <a:pt x="206" y="92"/>
                  </a:cubicBezTo>
                  <a:cubicBezTo>
                    <a:pt x="197" y="92"/>
                    <a:pt x="197" y="92"/>
                    <a:pt x="197" y="92"/>
                  </a:cubicBezTo>
                  <a:cubicBezTo>
                    <a:pt x="197" y="84"/>
                    <a:pt x="197" y="84"/>
                    <a:pt x="197" y="84"/>
                  </a:cubicBezTo>
                  <a:lnTo>
                    <a:pt x="206" y="84"/>
                  </a:lnTo>
                  <a:close/>
                  <a:moveTo>
                    <a:pt x="197" y="82"/>
                  </a:moveTo>
                  <a:cubicBezTo>
                    <a:pt x="197" y="75"/>
                    <a:pt x="197" y="75"/>
                    <a:pt x="197" y="75"/>
                  </a:cubicBezTo>
                  <a:cubicBezTo>
                    <a:pt x="206" y="75"/>
                    <a:pt x="206" y="75"/>
                    <a:pt x="206" y="75"/>
                  </a:cubicBezTo>
                  <a:cubicBezTo>
                    <a:pt x="206" y="82"/>
                    <a:pt x="206" y="82"/>
                    <a:pt x="206" y="82"/>
                  </a:cubicBezTo>
                  <a:lnTo>
                    <a:pt x="197" y="82"/>
                  </a:lnTo>
                  <a:close/>
                  <a:moveTo>
                    <a:pt x="206" y="94"/>
                  </a:moveTo>
                  <a:cubicBezTo>
                    <a:pt x="206" y="101"/>
                    <a:pt x="206" y="101"/>
                    <a:pt x="206" y="101"/>
                  </a:cubicBezTo>
                  <a:cubicBezTo>
                    <a:pt x="197" y="101"/>
                    <a:pt x="197" y="101"/>
                    <a:pt x="197" y="101"/>
                  </a:cubicBezTo>
                  <a:cubicBezTo>
                    <a:pt x="197" y="94"/>
                    <a:pt x="197" y="94"/>
                    <a:pt x="197" y="94"/>
                  </a:cubicBezTo>
                  <a:lnTo>
                    <a:pt x="206" y="94"/>
                  </a:lnTo>
                  <a:close/>
                  <a:moveTo>
                    <a:pt x="206" y="73"/>
                  </a:moveTo>
                  <a:cubicBezTo>
                    <a:pt x="197" y="73"/>
                    <a:pt x="197" y="73"/>
                    <a:pt x="197" y="73"/>
                  </a:cubicBezTo>
                  <a:cubicBezTo>
                    <a:pt x="197" y="62"/>
                    <a:pt x="197" y="62"/>
                    <a:pt x="197" y="62"/>
                  </a:cubicBezTo>
                  <a:cubicBezTo>
                    <a:pt x="206" y="62"/>
                    <a:pt x="206" y="62"/>
                    <a:pt x="206" y="62"/>
                  </a:cubicBezTo>
                  <a:lnTo>
                    <a:pt x="206" y="73"/>
                  </a:lnTo>
                  <a:close/>
                  <a:moveTo>
                    <a:pt x="197" y="103"/>
                  </a:moveTo>
                  <a:cubicBezTo>
                    <a:pt x="206" y="103"/>
                    <a:pt x="206" y="103"/>
                    <a:pt x="206" y="103"/>
                  </a:cubicBezTo>
                  <a:cubicBezTo>
                    <a:pt x="206" y="114"/>
                    <a:pt x="206" y="114"/>
                    <a:pt x="206" y="114"/>
                  </a:cubicBezTo>
                  <a:cubicBezTo>
                    <a:pt x="197" y="114"/>
                    <a:pt x="197" y="114"/>
                    <a:pt x="197" y="114"/>
                  </a:cubicBezTo>
                  <a:lnTo>
                    <a:pt x="197" y="103"/>
                  </a:lnTo>
                  <a:close/>
                  <a:moveTo>
                    <a:pt x="206" y="60"/>
                  </a:moveTo>
                  <a:cubicBezTo>
                    <a:pt x="197" y="60"/>
                    <a:pt x="197" y="60"/>
                    <a:pt x="197" y="60"/>
                  </a:cubicBezTo>
                  <a:cubicBezTo>
                    <a:pt x="197" y="53"/>
                    <a:pt x="197" y="53"/>
                    <a:pt x="197" y="53"/>
                  </a:cubicBezTo>
                  <a:cubicBezTo>
                    <a:pt x="206" y="53"/>
                    <a:pt x="206" y="53"/>
                    <a:pt x="206" y="53"/>
                  </a:cubicBezTo>
                  <a:lnTo>
                    <a:pt x="206" y="60"/>
                  </a:lnTo>
                  <a:close/>
                  <a:moveTo>
                    <a:pt x="197" y="116"/>
                  </a:moveTo>
                  <a:cubicBezTo>
                    <a:pt x="206" y="116"/>
                    <a:pt x="206" y="116"/>
                    <a:pt x="206" y="116"/>
                  </a:cubicBezTo>
                  <a:cubicBezTo>
                    <a:pt x="206" y="123"/>
                    <a:pt x="206" y="123"/>
                    <a:pt x="206" y="123"/>
                  </a:cubicBezTo>
                  <a:cubicBezTo>
                    <a:pt x="197" y="123"/>
                    <a:pt x="197" y="123"/>
                    <a:pt x="197" y="123"/>
                  </a:cubicBezTo>
                  <a:lnTo>
                    <a:pt x="197" y="116"/>
                  </a:lnTo>
                  <a:close/>
                  <a:moveTo>
                    <a:pt x="206" y="51"/>
                  </a:moveTo>
                  <a:cubicBezTo>
                    <a:pt x="197" y="51"/>
                    <a:pt x="197" y="51"/>
                    <a:pt x="197" y="51"/>
                  </a:cubicBezTo>
                  <a:cubicBezTo>
                    <a:pt x="197" y="49"/>
                    <a:pt x="197" y="49"/>
                    <a:pt x="197" y="49"/>
                  </a:cubicBezTo>
                  <a:cubicBezTo>
                    <a:pt x="206" y="49"/>
                    <a:pt x="206" y="49"/>
                    <a:pt x="206" y="49"/>
                  </a:cubicBezTo>
                  <a:lnTo>
                    <a:pt x="206" y="51"/>
                  </a:lnTo>
                  <a:close/>
                  <a:moveTo>
                    <a:pt x="189" y="49"/>
                  </a:moveTo>
                  <a:cubicBezTo>
                    <a:pt x="195" y="49"/>
                    <a:pt x="195" y="49"/>
                    <a:pt x="195" y="49"/>
                  </a:cubicBezTo>
                  <a:cubicBezTo>
                    <a:pt x="195" y="52"/>
                    <a:pt x="195" y="52"/>
                    <a:pt x="195" y="52"/>
                  </a:cubicBezTo>
                  <a:cubicBezTo>
                    <a:pt x="195" y="52"/>
                    <a:pt x="195" y="52"/>
                    <a:pt x="195" y="52"/>
                  </a:cubicBezTo>
                  <a:cubicBezTo>
                    <a:pt x="195" y="52"/>
                    <a:pt x="195" y="52"/>
                    <a:pt x="195" y="52"/>
                  </a:cubicBezTo>
                  <a:cubicBezTo>
                    <a:pt x="195" y="61"/>
                    <a:pt x="195" y="61"/>
                    <a:pt x="195" y="61"/>
                  </a:cubicBezTo>
                  <a:cubicBezTo>
                    <a:pt x="195" y="61"/>
                    <a:pt x="195" y="61"/>
                    <a:pt x="195" y="61"/>
                  </a:cubicBezTo>
                  <a:cubicBezTo>
                    <a:pt x="195" y="61"/>
                    <a:pt x="195" y="61"/>
                    <a:pt x="195" y="61"/>
                  </a:cubicBezTo>
                  <a:cubicBezTo>
                    <a:pt x="195" y="74"/>
                    <a:pt x="195" y="74"/>
                    <a:pt x="195" y="74"/>
                  </a:cubicBezTo>
                  <a:cubicBezTo>
                    <a:pt x="195" y="74"/>
                    <a:pt x="195" y="74"/>
                    <a:pt x="195" y="74"/>
                  </a:cubicBezTo>
                  <a:cubicBezTo>
                    <a:pt x="195" y="74"/>
                    <a:pt x="195" y="74"/>
                    <a:pt x="195" y="74"/>
                  </a:cubicBezTo>
                  <a:cubicBezTo>
                    <a:pt x="195" y="83"/>
                    <a:pt x="195" y="83"/>
                    <a:pt x="195" y="83"/>
                  </a:cubicBezTo>
                  <a:cubicBezTo>
                    <a:pt x="195" y="83"/>
                    <a:pt x="195" y="83"/>
                    <a:pt x="195" y="83"/>
                  </a:cubicBezTo>
                  <a:cubicBezTo>
                    <a:pt x="195" y="83"/>
                    <a:pt x="195" y="83"/>
                    <a:pt x="195" y="83"/>
                  </a:cubicBezTo>
                  <a:cubicBezTo>
                    <a:pt x="195" y="93"/>
                    <a:pt x="195" y="93"/>
                    <a:pt x="195" y="93"/>
                  </a:cubicBezTo>
                  <a:cubicBezTo>
                    <a:pt x="195" y="93"/>
                    <a:pt x="195" y="93"/>
                    <a:pt x="195" y="93"/>
                  </a:cubicBezTo>
                  <a:cubicBezTo>
                    <a:pt x="195" y="94"/>
                    <a:pt x="195" y="94"/>
                    <a:pt x="195" y="94"/>
                  </a:cubicBezTo>
                  <a:cubicBezTo>
                    <a:pt x="195" y="102"/>
                    <a:pt x="195" y="102"/>
                    <a:pt x="195" y="102"/>
                  </a:cubicBezTo>
                  <a:cubicBezTo>
                    <a:pt x="195" y="102"/>
                    <a:pt x="195" y="102"/>
                    <a:pt x="195" y="102"/>
                  </a:cubicBezTo>
                  <a:cubicBezTo>
                    <a:pt x="195" y="103"/>
                    <a:pt x="195" y="103"/>
                    <a:pt x="195" y="103"/>
                  </a:cubicBezTo>
                  <a:cubicBezTo>
                    <a:pt x="195" y="115"/>
                    <a:pt x="195" y="115"/>
                    <a:pt x="195" y="115"/>
                  </a:cubicBezTo>
                  <a:cubicBezTo>
                    <a:pt x="195" y="115"/>
                    <a:pt x="195" y="115"/>
                    <a:pt x="195" y="115"/>
                  </a:cubicBezTo>
                  <a:cubicBezTo>
                    <a:pt x="195" y="115"/>
                    <a:pt x="195" y="115"/>
                    <a:pt x="195" y="115"/>
                  </a:cubicBezTo>
                  <a:cubicBezTo>
                    <a:pt x="195" y="124"/>
                    <a:pt x="195" y="124"/>
                    <a:pt x="195" y="124"/>
                  </a:cubicBezTo>
                  <a:cubicBezTo>
                    <a:pt x="195" y="124"/>
                    <a:pt x="195" y="124"/>
                    <a:pt x="195" y="124"/>
                  </a:cubicBezTo>
                  <a:cubicBezTo>
                    <a:pt x="195" y="124"/>
                    <a:pt x="195" y="124"/>
                    <a:pt x="195" y="124"/>
                  </a:cubicBezTo>
                  <a:cubicBezTo>
                    <a:pt x="195" y="140"/>
                    <a:pt x="195" y="140"/>
                    <a:pt x="195" y="140"/>
                  </a:cubicBezTo>
                  <a:cubicBezTo>
                    <a:pt x="189" y="140"/>
                    <a:pt x="189" y="140"/>
                    <a:pt x="189" y="140"/>
                  </a:cubicBezTo>
                  <a:lnTo>
                    <a:pt x="189" y="49"/>
                  </a:lnTo>
                  <a:close/>
                  <a:moveTo>
                    <a:pt x="197" y="125"/>
                  </a:moveTo>
                  <a:cubicBezTo>
                    <a:pt x="206" y="125"/>
                    <a:pt x="206" y="125"/>
                    <a:pt x="206" y="125"/>
                  </a:cubicBezTo>
                  <a:cubicBezTo>
                    <a:pt x="206" y="140"/>
                    <a:pt x="206" y="140"/>
                    <a:pt x="206" y="140"/>
                  </a:cubicBezTo>
                  <a:cubicBezTo>
                    <a:pt x="197" y="140"/>
                    <a:pt x="197" y="140"/>
                    <a:pt x="197" y="140"/>
                  </a:cubicBezTo>
                  <a:lnTo>
                    <a:pt x="197" y="125"/>
                  </a:lnTo>
                  <a:close/>
                  <a:moveTo>
                    <a:pt x="208" y="49"/>
                  </a:moveTo>
                  <a:cubicBezTo>
                    <a:pt x="214" y="49"/>
                    <a:pt x="214" y="49"/>
                    <a:pt x="214" y="49"/>
                  </a:cubicBezTo>
                  <a:cubicBezTo>
                    <a:pt x="214" y="140"/>
                    <a:pt x="214" y="140"/>
                    <a:pt x="214" y="140"/>
                  </a:cubicBezTo>
                  <a:cubicBezTo>
                    <a:pt x="208" y="140"/>
                    <a:pt x="208" y="140"/>
                    <a:pt x="208" y="140"/>
                  </a:cubicBezTo>
                  <a:lnTo>
                    <a:pt x="208" y="49"/>
                  </a:lnTo>
                  <a:close/>
                  <a:moveTo>
                    <a:pt x="214" y="42"/>
                  </a:moveTo>
                  <a:cubicBezTo>
                    <a:pt x="189" y="42"/>
                    <a:pt x="189" y="42"/>
                    <a:pt x="189" y="42"/>
                  </a:cubicBezTo>
                  <a:cubicBezTo>
                    <a:pt x="189" y="33"/>
                    <a:pt x="189" y="33"/>
                    <a:pt x="189" y="33"/>
                  </a:cubicBezTo>
                  <a:cubicBezTo>
                    <a:pt x="214" y="33"/>
                    <a:pt x="214" y="33"/>
                    <a:pt x="214" y="33"/>
                  </a:cubicBezTo>
                  <a:lnTo>
                    <a:pt x="214" y="42"/>
                  </a:lnTo>
                  <a:close/>
                  <a:moveTo>
                    <a:pt x="189" y="142"/>
                  </a:moveTo>
                  <a:cubicBezTo>
                    <a:pt x="214" y="142"/>
                    <a:pt x="214" y="142"/>
                    <a:pt x="214" y="142"/>
                  </a:cubicBezTo>
                  <a:cubicBezTo>
                    <a:pt x="214" y="145"/>
                    <a:pt x="214" y="145"/>
                    <a:pt x="214" y="145"/>
                  </a:cubicBezTo>
                  <a:cubicBezTo>
                    <a:pt x="189" y="145"/>
                    <a:pt x="189" y="145"/>
                    <a:pt x="189" y="145"/>
                  </a:cubicBezTo>
                  <a:lnTo>
                    <a:pt x="189" y="142"/>
                  </a:lnTo>
                  <a:close/>
                  <a:moveTo>
                    <a:pt x="216" y="33"/>
                  </a:moveTo>
                  <a:cubicBezTo>
                    <a:pt x="225" y="33"/>
                    <a:pt x="225" y="33"/>
                    <a:pt x="225" y="33"/>
                  </a:cubicBezTo>
                  <a:cubicBezTo>
                    <a:pt x="225" y="179"/>
                    <a:pt x="225" y="179"/>
                    <a:pt x="225" y="179"/>
                  </a:cubicBezTo>
                  <a:cubicBezTo>
                    <a:pt x="216" y="179"/>
                    <a:pt x="216" y="179"/>
                    <a:pt x="216" y="179"/>
                  </a:cubicBezTo>
                  <a:lnTo>
                    <a:pt x="216" y="33"/>
                  </a:lnTo>
                  <a:close/>
                  <a:moveTo>
                    <a:pt x="227" y="119"/>
                  </a:moveTo>
                  <a:cubicBezTo>
                    <a:pt x="382" y="119"/>
                    <a:pt x="382" y="119"/>
                    <a:pt x="382" y="119"/>
                  </a:cubicBezTo>
                  <a:cubicBezTo>
                    <a:pt x="382" y="179"/>
                    <a:pt x="382" y="179"/>
                    <a:pt x="382" y="179"/>
                  </a:cubicBezTo>
                  <a:cubicBezTo>
                    <a:pt x="227" y="179"/>
                    <a:pt x="227" y="179"/>
                    <a:pt x="227" y="179"/>
                  </a:cubicBezTo>
                  <a:lnTo>
                    <a:pt x="227" y="119"/>
                  </a:lnTo>
                  <a:close/>
                  <a:moveTo>
                    <a:pt x="382" y="117"/>
                  </a:moveTo>
                  <a:cubicBezTo>
                    <a:pt x="227" y="117"/>
                    <a:pt x="227" y="117"/>
                    <a:pt x="227" y="117"/>
                  </a:cubicBezTo>
                  <a:cubicBezTo>
                    <a:pt x="227" y="115"/>
                    <a:pt x="227" y="115"/>
                    <a:pt x="227" y="115"/>
                  </a:cubicBezTo>
                  <a:cubicBezTo>
                    <a:pt x="382" y="115"/>
                    <a:pt x="382" y="115"/>
                    <a:pt x="382" y="115"/>
                  </a:cubicBezTo>
                  <a:lnTo>
                    <a:pt x="382" y="117"/>
                  </a:lnTo>
                  <a:close/>
                  <a:moveTo>
                    <a:pt x="384" y="113"/>
                  </a:moveTo>
                  <a:cubicBezTo>
                    <a:pt x="227" y="113"/>
                    <a:pt x="227" y="113"/>
                    <a:pt x="227" y="113"/>
                  </a:cubicBezTo>
                  <a:cubicBezTo>
                    <a:pt x="227" y="72"/>
                    <a:pt x="227" y="72"/>
                    <a:pt x="227" y="72"/>
                  </a:cubicBezTo>
                  <a:cubicBezTo>
                    <a:pt x="227" y="72"/>
                    <a:pt x="227" y="72"/>
                    <a:pt x="227" y="72"/>
                  </a:cubicBezTo>
                  <a:cubicBezTo>
                    <a:pt x="314" y="72"/>
                    <a:pt x="314" y="72"/>
                    <a:pt x="314" y="72"/>
                  </a:cubicBezTo>
                  <a:cubicBezTo>
                    <a:pt x="336" y="92"/>
                    <a:pt x="336" y="92"/>
                    <a:pt x="336" y="92"/>
                  </a:cubicBezTo>
                  <a:cubicBezTo>
                    <a:pt x="337" y="92"/>
                    <a:pt x="337" y="92"/>
                    <a:pt x="337" y="92"/>
                  </a:cubicBezTo>
                  <a:cubicBezTo>
                    <a:pt x="394" y="107"/>
                    <a:pt x="394" y="107"/>
                    <a:pt x="394" y="107"/>
                  </a:cubicBezTo>
                  <a:lnTo>
                    <a:pt x="384" y="113"/>
                  </a:lnTo>
                  <a:close/>
                  <a:moveTo>
                    <a:pt x="310" y="67"/>
                  </a:moveTo>
                  <a:cubicBezTo>
                    <a:pt x="310" y="67"/>
                    <a:pt x="310" y="67"/>
                    <a:pt x="310" y="67"/>
                  </a:cubicBezTo>
                  <a:cubicBezTo>
                    <a:pt x="314" y="66"/>
                    <a:pt x="314" y="66"/>
                    <a:pt x="314" y="66"/>
                  </a:cubicBezTo>
                  <a:cubicBezTo>
                    <a:pt x="340" y="89"/>
                    <a:pt x="340" y="89"/>
                    <a:pt x="340" y="89"/>
                  </a:cubicBezTo>
                  <a:cubicBezTo>
                    <a:pt x="340" y="89"/>
                    <a:pt x="340" y="89"/>
                    <a:pt x="341" y="89"/>
                  </a:cubicBezTo>
                  <a:cubicBezTo>
                    <a:pt x="400" y="104"/>
                    <a:pt x="400" y="104"/>
                    <a:pt x="400" y="104"/>
                  </a:cubicBezTo>
                  <a:cubicBezTo>
                    <a:pt x="397" y="105"/>
                    <a:pt x="397" y="105"/>
                    <a:pt x="397" y="105"/>
                  </a:cubicBezTo>
                  <a:cubicBezTo>
                    <a:pt x="397" y="105"/>
                    <a:pt x="397" y="105"/>
                    <a:pt x="397" y="105"/>
                  </a:cubicBezTo>
                  <a:cubicBezTo>
                    <a:pt x="338" y="90"/>
                    <a:pt x="338" y="90"/>
                    <a:pt x="338" y="90"/>
                  </a:cubicBezTo>
                  <a:cubicBezTo>
                    <a:pt x="315" y="70"/>
                    <a:pt x="315" y="70"/>
                    <a:pt x="315" y="70"/>
                  </a:cubicBezTo>
                  <a:cubicBezTo>
                    <a:pt x="315" y="70"/>
                    <a:pt x="315" y="70"/>
                    <a:pt x="314" y="70"/>
                  </a:cubicBezTo>
                  <a:cubicBezTo>
                    <a:pt x="227" y="70"/>
                    <a:pt x="227" y="70"/>
                    <a:pt x="227" y="70"/>
                  </a:cubicBezTo>
                  <a:cubicBezTo>
                    <a:pt x="227" y="70"/>
                    <a:pt x="227" y="70"/>
                    <a:pt x="227" y="70"/>
                  </a:cubicBezTo>
                  <a:cubicBezTo>
                    <a:pt x="227" y="67"/>
                    <a:pt x="227" y="67"/>
                    <a:pt x="227" y="67"/>
                  </a:cubicBezTo>
                  <a:lnTo>
                    <a:pt x="310" y="67"/>
                  </a:lnTo>
                  <a:close/>
                  <a:moveTo>
                    <a:pt x="62" y="89"/>
                  </a:moveTo>
                  <a:cubicBezTo>
                    <a:pt x="63" y="89"/>
                    <a:pt x="63" y="89"/>
                    <a:pt x="63" y="89"/>
                  </a:cubicBezTo>
                  <a:cubicBezTo>
                    <a:pt x="89" y="66"/>
                    <a:pt x="89" y="66"/>
                    <a:pt x="89" y="66"/>
                  </a:cubicBezTo>
                  <a:cubicBezTo>
                    <a:pt x="93" y="67"/>
                    <a:pt x="93" y="67"/>
                    <a:pt x="93" y="67"/>
                  </a:cubicBezTo>
                  <a:cubicBezTo>
                    <a:pt x="93" y="67"/>
                    <a:pt x="93" y="67"/>
                    <a:pt x="93" y="67"/>
                  </a:cubicBezTo>
                  <a:cubicBezTo>
                    <a:pt x="176" y="67"/>
                    <a:pt x="176" y="67"/>
                    <a:pt x="176" y="67"/>
                  </a:cubicBezTo>
                  <a:cubicBezTo>
                    <a:pt x="176" y="70"/>
                    <a:pt x="176" y="70"/>
                    <a:pt x="176" y="70"/>
                  </a:cubicBezTo>
                  <a:cubicBezTo>
                    <a:pt x="88" y="70"/>
                    <a:pt x="88" y="70"/>
                    <a:pt x="88" y="70"/>
                  </a:cubicBezTo>
                  <a:cubicBezTo>
                    <a:pt x="88" y="70"/>
                    <a:pt x="88" y="70"/>
                    <a:pt x="88" y="70"/>
                  </a:cubicBezTo>
                  <a:cubicBezTo>
                    <a:pt x="65" y="90"/>
                    <a:pt x="65" y="90"/>
                    <a:pt x="65" y="90"/>
                  </a:cubicBezTo>
                  <a:cubicBezTo>
                    <a:pt x="6" y="105"/>
                    <a:pt x="6" y="105"/>
                    <a:pt x="6" y="105"/>
                  </a:cubicBezTo>
                  <a:cubicBezTo>
                    <a:pt x="6" y="105"/>
                    <a:pt x="6" y="105"/>
                    <a:pt x="6" y="105"/>
                  </a:cubicBezTo>
                  <a:cubicBezTo>
                    <a:pt x="3" y="104"/>
                    <a:pt x="3" y="104"/>
                    <a:pt x="3" y="104"/>
                  </a:cubicBezTo>
                  <a:lnTo>
                    <a:pt x="62" y="89"/>
                  </a:lnTo>
                  <a:close/>
                  <a:moveTo>
                    <a:pt x="8" y="107"/>
                  </a:moveTo>
                  <a:cubicBezTo>
                    <a:pt x="66" y="92"/>
                    <a:pt x="66" y="92"/>
                    <a:pt x="66" y="92"/>
                  </a:cubicBezTo>
                  <a:cubicBezTo>
                    <a:pt x="66" y="92"/>
                    <a:pt x="66" y="92"/>
                    <a:pt x="66" y="92"/>
                  </a:cubicBezTo>
                  <a:cubicBezTo>
                    <a:pt x="89" y="72"/>
                    <a:pt x="89" y="72"/>
                    <a:pt x="89" y="72"/>
                  </a:cubicBezTo>
                  <a:cubicBezTo>
                    <a:pt x="176" y="72"/>
                    <a:pt x="176" y="72"/>
                    <a:pt x="176" y="72"/>
                  </a:cubicBezTo>
                  <a:cubicBezTo>
                    <a:pt x="176" y="113"/>
                    <a:pt x="176" y="113"/>
                    <a:pt x="176" y="113"/>
                  </a:cubicBezTo>
                  <a:cubicBezTo>
                    <a:pt x="19" y="113"/>
                    <a:pt x="19" y="113"/>
                    <a:pt x="19" y="113"/>
                  </a:cubicBezTo>
                  <a:lnTo>
                    <a:pt x="8" y="107"/>
                  </a:lnTo>
                  <a:close/>
                  <a:moveTo>
                    <a:pt x="176" y="115"/>
                  </a:moveTo>
                  <a:cubicBezTo>
                    <a:pt x="176" y="117"/>
                    <a:pt x="176" y="117"/>
                    <a:pt x="176" y="117"/>
                  </a:cubicBezTo>
                  <a:cubicBezTo>
                    <a:pt x="21" y="117"/>
                    <a:pt x="21" y="117"/>
                    <a:pt x="21" y="117"/>
                  </a:cubicBezTo>
                  <a:cubicBezTo>
                    <a:pt x="21" y="115"/>
                    <a:pt x="21" y="115"/>
                    <a:pt x="21" y="115"/>
                  </a:cubicBezTo>
                  <a:lnTo>
                    <a:pt x="176" y="115"/>
                  </a:lnTo>
                  <a:close/>
                  <a:moveTo>
                    <a:pt x="21" y="119"/>
                  </a:moveTo>
                  <a:cubicBezTo>
                    <a:pt x="176" y="119"/>
                    <a:pt x="176" y="119"/>
                    <a:pt x="176" y="119"/>
                  </a:cubicBezTo>
                  <a:cubicBezTo>
                    <a:pt x="176" y="179"/>
                    <a:pt x="176" y="179"/>
                    <a:pt x="176" y="179"/>
                  </a:cubicBezTo>
                  <a:cubicBezTo>
                    <a:pt x="21" y="179"/>
                    <a:pt x="21" y="179"/>
                    <a:pt x="21" y="179"/>
                  </a:cubicBezTo>
                  <a:lnTo>
                    <a:pt x="21" y="119"/>
                  </a:lnTo>
                  <a:close/>
                  <a:moveTo>
                    <a:pt x="189" y="179"/>
                  </a:moveTo>
                  <a:cubicBezTo>
                    <a:pt x="189" y="147"/>
                    <a:pt x="189" y="147"/>
                    <a:pt x="189" y="147"/>
                  </a:cubicBezTo>
                  <a:cubicBezTo>
                    <a:pt x="214" y="147"/>
                    <a:pt x="214" y="147"/>
                    <a:pt x="214" y="147"/>
                  </a:cubicBezTo>
                  <a:cubicBezTo>
                    <a:pt x="214" y="179"/>
                    <a:pt x="214" y="179"/>
                    <a:pt x="214" y="179"/>
                  </a:cubicBezTo>
                  <a:lnTo>
                    <a:pt x="189" y="1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234"/>
            <p:cNvSpPr/>
            <p:nvPr userDrawn="1"/>
          </p:nvSpPr>
          <p:spPr bwMode="auto">
            <a:xfrm>
              <a:off x="6034088" y="3622675"/>
              <a:ext cx="96838" cy="92075"/>
            </a:xfrm>
            <a:custGeom>
              <a:avLst/>
              <a:gdLst>
                <a:gd name="T0" fmla="*/ 39 w 61"/>
                <a:gd name="T1" fmla="*/ 22 h 58"/>
                <a:gd name="T2" fmla="*/ 30 w 61"/>
                <a:gd name="T3" fmla="*/ 0 h 58"/>
                <a:gd name="T4" fmla="*/ 22 w 61"/>
                <a:gd name="T5" fmla="*/ 22 h 58"/>
                <a:gd name="T6" fmla="*/ 0 w 61"/>
                <a:gd name="T7" fmla="*/ 22 h 58"/>
                <a:gd name="T8" fmla="*/ 17 w 61"/>
                <a:gd name="T9" fmla="*/ 36 h 58"/>
                <a:gd name="T10" fmla="*/ 13 w 61"/>
                <a:gd name="T11" fmla="*/ 58 h 58"/>
                <a:gd name="T12" fmla="*/ 30 w 61"/>
                <a:gd name="T13" fmla="*/ 44 h 58"/>
                <a:gd name="T14" fmla="*/ 48 w 61"/>
                <a:gd name="T15" fmla="*/ 58 h 58"/>
                <a:gd name="T16" fmla="*/ 43 w 61"/>
                <a:gd name="T17" fmla="*/ 36 h 58"/>
                <a:gd name="T18" fmla="*/ 61 w 61"/>
                <a:gd name="T19" fmla="*/ 22 h 58"/>
                <a:gd name="T20" fmla="*/ 39 w 61"/>
                <a:gd name="T21" fmla="*/ 22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1" h="58">
                  <a:moveTo>
                    <a:pt x="39" y="22"/>
                  </a:moveTo>
                  <a:lnTo>
                    <a:pt x="30" y="0"/>
                  </a:lnTo>
                  <a:lnTo>
                    <a:pt x="22" y="22"/>
                  </a:lnTo>
                  <a:lnTo>
                    <a:pt x="0" y="22"/>
                  </a:lnTo>
                  <a:lnTo>
                    <a:pt x="17" y="36"/>
                  </a:lnTo>
                  <a:lnTo>
                    <a:pt x="13" y="58"/>
                  </a:lnTo>
                  <a:lnTo>
                    <a:pt x="30" y="44"/>
                  </a:lnTo>
                  <a:lnTo>
                    <a:pt x="48" y="58"/>
                  </a:lnTo>
                  <a:lnTo>
                    <a:pt x="43" y="36"/>
                  </a:lnTo>
                  <a:lnTo>
                    <a:pt x="61" y="22"/>
                  </a:lnTo>
                  <a:lnTo>
                    <a:pt x="39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235"/>
            <p:cNvSpPr/>
            <p:nvPr userDrawn="1"/>
          </p:nvSpPr>
          <p:spPr bwMode="auto">
            <a:xfrm>
              <a:off x="6034088" y="4630738"/>
              <a:ext cx="14288" cy="176213"/>
            </a:xfrm>
            <a:custGeom>
              <a:avLst/>
              <a:gdLst>
                <a:gd name="T0" fmla="*/ 1 w 2"/>
                <a:gd name="T1" fmla="*/ 0 h 25"/>
                <a:gd name="T2" fmla="*/ 0 w 2"/>
                <a:gd name="T3" fmla="*/ 1 h 25"/>
                <a:gd name="T4" fmla="*/ 0 w 2"/>
                <a:gd name="T5" fmla="*/ 24 h 25"/>
                <a:gd name="T6" fmla="*/ 1 w 2"/>
                <a:gd name="T7" fmla="*/ 25 h 25"/>
                <a:gd name="T8" fmla="*/ 2 w 2"/>
                <a:gd name="T9" fmla="*/ 24 h 25"/>
                <a:gd name="T10" fmla="*/ 2 w 2"/>
                <a:gd name="T11" fmla="*/ 1 h 25"/>
                <a:gd name="T12" fmla="*/ 1 w 2"/>
                <a:gd name="T13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25">
                  <a:moveTo>
                    <a:pt x="1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5"/>
                    <a:pt x="0" y="25"/>
                    <a:pt x="1" y="25"/>
                  </a:cubicBezTo>
                  <a:cubicBezTo>
                    <a:pt x="2" y="25"/>
                    <a:pt x="2" y="25"/>
                    <a:pt x="2" y="24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236"/>
            <p:cNvSpPr/>
            <p:nvPr userDrawn="1"/>
          </p:nvSpPr>
          <p:spPr bwMode="auto">
            <a:xfrm>
              <a:off x="6110288" y="4630738"/>
              <a:ext cx="12700" cy="176213"/>
            </a:xfrm>
            <a:custGeom>
              <a:avLst/>
              <a:gdLst>
                <a:gd name="T0" fmla="*/ 1 w 2"/>
                <a:gd name="T1" fmla="*/ 0 h 25"/>
                <a:gd name="T2" fmla="*/ 0 w 2"/>
                <a:gd name="T3" fmla="*/ 1 h 25"/>
                <a:gd name="T4" fmla="*/ 0 w 2"/>
                <a:gd name="T5" fmla="*/ 24 h 25"/>
                <a:gd name="T6" fmla="*/ 1 w 2"/>
                <a:gd name="T7" fmla="*/ 25 h 25"/>
                <a:gd name="T8" fmla="*/ 2 w 2"/>
                <a:gd name="T9" fmla="*/ 24 h 25"/>
                <a:gd name="T10" fmla="*/ 2 w 2"/>
                <a:gd name="T11" fmla="*/ 1 h 25"/>
                <a:gd name="T12" fmla="*/ 1 w 2"/>
                <a:gd name="T13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25">
                  <a:moveTo>
                    <a:pt x="1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5"/>
                    <a:pt x="0" y="25"/>
                    <a:pt x="1" y="25"/>
                  </a:cubicBezTo>
                  <a:cubicBezTo>
                    <a:pt x="2" y="25"/>
                    <a:pt x="2" y="25"/>
                    <a:pt x="2" y="24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237"/>
            <p:cNvSpPr/>
            <p:nvPr userDrawn="1"/>
          </p:nvSpPr>
          <p:spPr bwMode="auto">
            <a:xfrm>
              <a:off x="6069013" y="4630738"/>
              <a:ext cx="12700" cy="176213"/>
            </a:xfrm>
            <a:custGeom>
              <a:avLst/>
              <a:gdLst>
                <a:gd name="T0" fmla="*/ 1 w 2"/>
                <a:gd name="T1" fmla="*/ 0 h 25"/>
                <a:gd name="T2" fmla="*/ 0 w 2"/>
                <a:gd name="T3" fmla="*/ 1 h 25"/>
                <a:gd name="T4" fmla="*/ 0 w 2"/>
                <a:gd name="T5" fmla="*/ 24 h 25"/>
                <a:gd name="T6" fmla="*/ 1 w 2"/>
                <a:gd name="T7" fmla="*/ 25 h 25"/>
                <a:gd name="T8" fmla="*/ 2 w 2"/>
                <a:gd name="T9" fmla="*/ 24 h 25"/>
                <a:gd name="T10" fmla="*/ 2 w 2"/>
                <a:gd name="T11" fmla="*/ 1 h 25"/>
                <a:gd name="T12" fmla="*/ 1 w 2"/>
                <a:gd name="T13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25">
                  <a:moveTo>
                    <a:pt x="1" y="0"/>
                  </a:moveTo>
                  <a:cubicBezTo>
                    <a:pt x="1" y="0"/>
                    <a:pt x="0" y="0"/>
                    <a:pt x="0" y="1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5"/>
                    <a:pt x="1" y="25"/>
                    <a:pt x="1" y="25"/>
                  </a:cubicBezTo>
                  <a:cubicBezTo>
                    <a:pt x="2" y="25"/>
                    <a:pt x="2" y="25"/>
                    <a:pt x="2" y="24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238"/>
            <p:cNvSpPr/>
            <p:nvPr userDrawn="1"/>
          </p:nvSpPr>
          <p:spPr bwMode="auto">
            <a:xfrm>
              <a:off x="6040438" y="3811588"/>
              <a:ext cx="14288" cy="42863"/>
            </a:xfrm>
            <a:custGeom>
              <a:avLst/>
              <a:gdLst>
                <a:gd name="T0" fmla="*/ 1 w 2"/>
                <a:gd name="T1" fmla="*/ 6 h 6"/>
                <a:gd name="T2" fmla="*/ 2 w 2"/>
                <a:gd name="T3" fmla="*/ 5 h 6"/>
                <a:gd name="T4" fmla="*/ 2 w 2"/>
                <a:gd name="T5" fmla="*/ 1 h 6"/>
                <a:gd name="T6" fmla="*/ 1 w 2"/>
                <a:gd name="T7" fmla="*/ 0 h 6"/>
                <a:gd name="T8" fmla="*/ 0 w 2"/>
                <a:gd name="T9" fmla="*/ 1 h 6"/>
                <a:gd name="T10" fmla="*/ 0 w 2"/>
                <a:gd name="T11" fmla="*/ 5 h 6"/>
                <a:gd name="T12" fmla="*/ 1 w 2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6">
                  <a:moveTo>
                    <a:pt x="1" y="6"/>
                  </a:moveTo>
                  <a:cubicBezTo>
                    <a:pt x="2" y="6"/>
                    <a:pt x="2" y="6"/>
                    <a:pt x="2" y="5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6"/>
                    <a:pt x="1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239"/>
            <p:cNvSpPr/>
            <p:nvPr userDrawn="1"/>
          </p:nvSpPr>
          <p:spPr bwMode="auto">
            <a:xfrm>
              <a:off x="6102350" y="3811588"/>
              <a:ext cx="14288" cy="42863"/>
            </a:xfrm>
            <a:custGeom>
              <a:avLst/>
              <a:gdLst>
                <a:gd name="T0" fmla="*/ 1 w 2"/>
                <a:gd name="T1" fmla="*/ 6 h 6"/>
                <a:gd name="T2" fmla="*/ 2 w 2"/>
                <a:gd name="T3" fmla="*/ 5 h 6"/>
                <a:gd name="T4" fmla="*/ 2 w 2"/>
                <a:gd name="T5" fmla="*/ 1 h 6"/>
                <a:gd name="T6" fmla="*/ 1 w 2"/>
                <a:gd name="T7" fmla="*/ 0 h 6"/>
                <a:gd name="T8" fmla="*/ 0 w 2"/>
                <a:gd name="T9" fmla="*/ 1 h 6"/>
                <a:gd name="T10" fmla="*/ 0 w 2"/>
                <a:gd name="T11" fmla="*/ 5 h 6"/>
                <a:gd name="T12" fmla="*/ 1 w 2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6">
                  <a:moveTo>
                    <a:pt x="1" y="6"/>
                  </a:moveTo>
                  <a:cubicBezTo>
                    <a:pt x="1" y="6"/>
                    <a:pt x="2" y="6"/>
                    <a:pt x="2" y="5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0" y="6"/>
                    <a:pt x="1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Freeform 240"/>
            <p:cNvSpPr/>
            <p:nvPr userDrawn="1"/>
          </p:nvSpPr>
          <p:spPr bwMode="auto">
            <a:xfrm>
              <a:off x="5805488" y="4435475"/>
              <a:ext cx="61913" cy="133350"/>
            </a:xfrm>
            <a:custGeom>
              <a:avLst/>
              <a:gdLst>
                <a:gd name="T0" fmla="*/ 8 w 9"/>
                <a:gd name="T1" fmla="*/ 0 h 19"/>
                <a:gd name="T2" fmla="*/ 1 w 9"/>
                <a:gd name="T3" fmla="*/ 0 h 19"/>
                <a:gd name="T4" fmla="*/ 0 w 9"/>
                <a:gd name="T5" fmla="*/ 1 h 19"/>
                <a:gd name="T6" fmla="*/ 0 w 9"/>
                <a:gd name="T7" fmla="*/ 18 h 19"/>
                <a:gd name="T8" fmla="*/ 1 w 9"/>
                <a:gd name="T9" fmla="*/ 19 h 19"/>
                <a:gd name="T10" fmla="*/ 2 w 9"/>
                <a:gd name="T11" fmla="*/ 18 h 19"/>
                <a:gd name="T12" fmla="*/ 2 w 9"/>
                <a:gd name="T13" fmla="*/ 2 h 19"/>
                <a:gd name="T14" fmla="*/ 7 w 9"/>
                <a:gd name="T15" fmla="*/ 2 h 19"/>
                <a:gd name="T16" fmla="*/ 7 w 9"/>
                <a:gd name="T17" fmla="*/ 18 h 19"/>
                <a:gd name="T18" fmla="*/ 8 w 9"/>
                <a:gd name="T19" fmla="*/ 19 h 19"/>
                <a:gd name="T20" fmla="*/ 9 w 9"/>
                <a:gd name="T21" fmla="*/ 18 h 19"/>
                <a:gd name="T22" fmla="*/ 9 w 9"/>
                <a:gd name="T23" fmla="*/ 1 h 19"/>
                <a:gd name="T24" fmla="*/ 8 w 9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19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1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9"/>
                    <a:pt x="8" y="19"/>
                  </a:cubicBezTo>
                  <a:cubicBezTo>
                    <a:pt x="9" y="19"/>
                    <a:pt x="9" y="18"/>
                    <a:pt x="9" y="18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Freeform 241"/>
            <p:cNvSpPr/>
            <p:nvPr userDrawn="1"/>
          </p:nvSpPr>
          <p:spPr bwMode="auto">
            <a:xfrm>
              <a:off x="5702300" y="4435475"/>
              <a:ext cx="61913" cy="133350"/>
            </a:xfrm>
            <a:custGeom>
              <a:avLst/>
              <a:gdLst>
                <a:gd name="T0" fmla="*/ 8 w 9"/>
                <a:gd name="T1" fmla="*/ 0 h 19"/>
                <a:gd name="T2" fmla="*/ 1 w 9"/>
                <a:gd name="T3" fmla="*/ 0 h 19"/>
                <a:gd name="T4" fmla="*/ 0 w 9"/>
                <a:gd name="T5" fmla="*/ 1 h 19"/>
                <a:gd name="T6" fmla="*/ 0 w 9"/>
                <a:gd name="T7" fmla="*/ 18 h 19"/>
                <a:gd name="T8" fmla="*/ 1 w 9"/>
                <a:gd name="T9" fmla="*/ 19 h 19"/>
                <a:gd name="T10" fmla="*/ 2 w 9"/>
                <a:gd name="T11" fmla="*/ 18 h 19"/>
                <a:gd name="T12" fmla="*/ 2 w 9"/>
                <a:gd name="T13" fmla="*/ 2 h 19"/>
                <a:gd name="T14" fmla="*/ 7 w 9"/>
                <a:gd name="T15" fmla="*/ 2 h 19"/>
                <a:gd name="T16" fmla="*/ 7 w 9"/>
                <a:gd name="T17" fmla="*/ 18 h 19"/>
                <a:gd name="T18" fmla="*/ 8 w 9"/>
                <a:gd name="T19" fmla="*/ 19 h 19"/>
                <a:gd name="T20" fmla="*/ 9 w 9"/>
                <a:gd name="T21" fmla="*/ 18 h 19"/>
                <a:gd name="T22" fmla="*/ 9 w 9"/>
                <a:gd name="T23" fmla="*/ 1 h 19"/>
                <a:gd name="T24" fmla="*/ 8 w 9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19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1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9"/>
                    <a:pt x="8" y="19"/>
                  </a:cubicBezTo>
                  <a:cubicBezTo>
                    <a:pt x="9" y="19"/>
                    <a:pt x="9" y="18"/>
                    <a:pt x="9" y="18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242"/>
            <p:cNvSpPr/>
            <p:nvPr userDrawn="1"/>
          </p:nvSpPr>
          <p:spPr bwMode="auto">
            <a:xfrm>
              <a:off x="5599113" y="4435475"/>
              <a:ext cx="61913" cy="133350"/>
            </a:xfrm>
            <a:custGeom>
              <a:avLst/>
              <a:gdLst>
                <a:gd name="T0" fmla="*/ 8 w 9"/>
                <a:gd name="T1" fmla="*/ 0 h 19"/>
                <a:gd name="T2" fmla="*/ 1 w 9"/>
                <a:gd name="T3" fmla="*/ 0 h 19"/>
                <a:gd name="T4" fmla="*/ 0 w 9"/>
                <a:gd name="T5" fmla="*/ 1 h 19"/>
                <a:gd name="T6" fmla="*/ 0 w 9"/>
                <a:gd name="T7" fmla="*/ 18 h 19"/>
                <a:gd name="T8" fmla="*/ 1 w 9"/>
                <a:gd name="T9" fmla="*/ 19 h 19"/>
                <a:gd name="T10" fmla="*/ 2 w 9"/>
                <a:gd name="T11" fmla="*/ 18 h 19"/>
                <a:gd name="T12" fmla="*/ 2 w 9"/>
                <a:gd name="T13" fmla="*/ 2 h 19"/>
                <a:gd name="T14" fmla="*/ 7 w 9"/>
                <a:gd name="T15" fmla="*/ 2 h 19"/>
                <a:gd name="T16" fmla="*/ 7 w 9"/>
                <a:gd name="T17" fmla="*/ 18 h 19"/>
                <a:gd name="T18" fmla="*/ 8 w 9"/>
                <a:gd name="T19" fmla="*/ 19 h 19"/>
                <a:gd name="T20" fmla="*/ 9 w 9"/>
                <a:gd name="T21" fmla="*/ 18 h 19"/>
                <a:gd name="T22" fmla="*/ 9 w 9"/>
                <a:gd name="T23" fmla="*/ 1 h 19"/>
                <a:gd name="T24" fmla="*/ 8 w 9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19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1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9"/>
                    <a:pt x="8" y="19"/>
                  </a:cubicBezTo>
                  <a:cubicBezTo>
                    <a:pt x="9" y="19"/>
                    <a:pt x="9" y="18"/>
                    <a:pt x="9" y="18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243"/>
            <p:cNvSpPr/>
            <p:nvPr userDrawn="1"/>
          </p:nvSpPr>
          <p:spPr bwMode="auto">
            <a:xfrm>
              <a:off x="5494338" y="4435475"/>
              <a:ext cx="61913" cy="133350"/>
            </a:xfrm>
            <a:custGeom>
              <a:avLst/>
              <a:gdLst>
                <a:gd name="T0" fmla="*/ 8 w 9"/>
                <a:gd name="T1" fmla="*/ 0 h 19"/>
                <a:gd name="T2" fmla="*/ 1 w 9"/>
                <a:gd name="T3" fmla="*/ 0 h 19"/>
                <a:gd name="T4" fmla="*/ 0 w 9"/>
                <a:gd name="T5" fmla="*/ 1 h 19"/>
                <a:gd name="T6" fmla="*/ 0 w 9"/>
                <a:gd name="T7" fmla="*/ 18 h 19"/>
                <a:gd name="T8" fmla="*/ 1 w 9"/>
                <a:gd name="T9" fmla="*/ 19 h 19"/>
                <a:gd name="T10" fmla="*/ 2 w 9"/>
                <a:gd name="T11" fmla="*/ 18 h 19"/>
                <a:gd name="T12" fmla="*/ 2 w 9"/>
                <a:gd name="T13" fmla="*/ 2 h 19"/>
                <a:gd name="T14" fmla="*/ 7 w 9"/>
                <a:gd name="T15" fmla="*/ 2 h 19"/>
                <a:gd name="T16" fmla="*/ 7 w 9"/>
                <a:gd name="T17" fmla="*/ 18 h 19"/>
                <a:gd name="T18" fmla="*/ 8 w 9"/>
                <a:gd name="T19" fmla="*/ 19 h 19"/>
                <a:gd name="T20" fmla="*/ 9 w 9"/>
                <a:gd name="T21" fmla="*/ 18 h 19"/>
                <a:gd name="T22" fmla="*/ 9 w 9"/>
                <a:gd name="T23" fmla="*/ 1 h 19"/>
                <a:gd name="T24" fmla="*/ 8 w 9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19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1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9"/>
                    <a:pt x="8" y="19"/>
                  </a:cubicBezTo>
                  <a:cubicBezTo>
                    <a:pt x="9" y="19"/>
                    <a:pt x="9" y="18"/>
                    <a:pt x="9" y="18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244"/>
            <p:cNvSpPr/>
            <p:nvPr userDrawn="1"/>
          </p:nvSpPr>
          <p:spPr bwMode="auto">
            <a:xfrm>
              <a:off x="5391150" y="4435475"/>
              <a:ext cx="68263" cy="133350"/>
            </a:xfrm>
            <a:custGeom>
              <a:avLst/>
              <a:gdLst>
                <a:gd name="T0" fmla="*/ 9 w 10"/>
                <a:gd name="T1" fmla="*/ 0 h 19"/>
                <a:gd name="T2" fmla="*/ 1 w 10"/>
                <a:gd name="T3" fmla="*/ 0 h 19"/>
                <a:gd name="T4" fmla="*/ 0 w 10"/>
                <a:gd name="T5" fmla="*/ 1 h 19"/>
                <a:gd name="T6" fmla="*/ 0 w 10"/>
                <a:gd name="T7" fmla="*/ 18 h 19"/>
                <a:gd name="T8" fmla="*/ 1 w 10"/>
                <a:gd name="T9" fmla="*/ 19 h 19"/>
                <a:gd name="T10" fmla="*/ 2 w 10"/>
                <a:gd name="T11" fmla="*/ 18 h 19"/>
                <a:gd name="T12" fmla="*/ 2 w 10"/>
                <a:gd name="T13" fmla="*/ 2 h 19"/>
                <a:gd name="T14" fmla="*/ 8 w 10"/>
                <a:gd name="T15" fmla="*/ 2 h 19"/>
                <a:gd name="T16" fmla="*/ 8 w 10"/>
                <a:gd name="T17" fmla="*/ 18 h 19"/>
                <a:gd name="T18" fmla="*/ 9 w 10"/>
                <a:gd name="T19" fmla="*/ 19 h 19"/>
                <a:gd name="T20" fmla="*/ 10 w 10"/>
                <a:gd name="T21" fmla="*/ 18 h 19"/>
                <a:gd name="T22" fmla="*/ 10 w 10"/>
                <a:gd name="T23" fmla="*/ 1 h 19"/>
                <a:gd name="T24" fmla="*/ 9 w 10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19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2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9"/>
                    <a:pt x="9" y="19"/>
                  </a:cubicBezTo>
                  <a:cubicBezTo>
                    <a:pt x="9" y="19"/>
                    <a:pt x="10" y="18"/>
                    <a:pt x="10" y="18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Freeform 245"/>
            <p:cNvSpPr/>
            <p:nvPr userDrawn="1"/>
          </p:nvSpPr>
          <p:spPr bwMode="auto">
            <a:xfrm>
              <a:off x="5287963" y="4435475"/>
              <a:ext cx="68263" cy="133350"/>
            </a:xfrm>
            <a:custGeom>
              <a:avLst/>
              <a:gdLst>
                <a:gd name="T0" fmla="*/ 9 w 10"/>
                <a:gd name="T1" fmla="*/ 0 h 19"/>
                <a:gd name="T2" fmla="*/ 1 w 10"/>
                <a:gd name="T3" fmla="*/ 0 h 19"/>
                <a:gd name="T4" fmla="*/ 0 w 10"/>
                <a:gd name="T5" fmla="*/ 1 h 19"/>
                <a:gd name="T6" fmla="*/ 0 w 10"/>
                <a:gd name="T7" fmla="*/ 18 h 19"/>
                <a:gd name="T8" fmla="*/ 1 w 10"/>
                <a:gd name="T9" fmla="*/ 19 h 19"/>
                <a:gd name="T10" fmla="*/ 2 w 10"/>
                <a:gd name="T11" fmla="*/ 18 h 19"/>
                <a:gd name="T12" fmla="*/ 2 w 10"/>
                <a:gd name="T13" fmla="*/ 2 h 19"/>
                <a:gd name="T14" fmla="*/ 8 w 10"/>
                <a:gd name="T15" fmla="*/ 2 h 19"/>
                <a:gd name="T16" fmla="*/ 8 w 10"/>
                <a:gd name="T17" fmla="*/ 18 h 19"/>
                <a:gd name="T18" fmla="*/ 9 w 10"/>
                <a:gd name="T19" fmla="*/ 19 h 19"/>
                <a:gd name="T20" fmla="*/ 10 w 10"/>
                <a:gd name="T21" fmla="*/ 18 h 19"/>
                <a:gd name="T22" fmla="*/ 10 w 10"/>
                <a:gd name="T23" fmla="*/ 1 h 19"/>
                <a:gd name="T24" fmla="*/ 9 w 10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19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1" y="19"/>
                    <a:pt x="1" y="19"/>
                  </a:cubicBezTo>
                  <a:cubicBezTo>
                    <a:pt x="2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9"/>
                    <a:pt x="9" y="19"/>
                  </a:cubicBezTo>
                  <a:cubicBezTo>
                    <a:pt x="9" y="19"/>
                    <a:pt x="10" y="18"/>
                    <a:pt x="10" y="18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" name="Freeform 246"/>
            <p:cNvSpPr/>
            <p:nvPr userDrawn="1"/>
          </p:nvSpPr>
          <p:spPr bwMode="auto">
            <a:xfrm>
              <a:off x="5183188" y="4435475"/>
              <a:ext cx="69850" cy="133350"/>
            </a:xfrm>
            <a:custGeom>
              <a:avLst/>
              <a:gdLst>
                <a:gd name="T0" fmla="*/ 9 w 10"/>
                <a:gd name="T1" fmla="*/ 0 h 19"/>
                <a:gd name="T2" fmla="*/ 1 w 10"/>
                <a:gd name="T3" fmla="*/ 0 h 19"/>
                <a:gd name="T4" fmla="*/ 0 w 10"/>
                <a:gd name="T5" fmla="*/ 1 h 19"/>
                <a:gd name="T6" fmla="*/ 0 w 10"/>
                <a:gd name="T7" fmla="*/ 18 h 19"/>
                <a:gd name="T8" fmla="*/ 1 w 10"/>
                <a:gd name="T9" fmla="*/ 19 h 19"/>
                <a:gd name="T10" fmla="*/ 2 w 10"/>
                <a:gd name="T11" fmla="*/ 18 h 19"/>
                <a:gd name="T12" fmla="*/ 2 w 10"/>
                <a:gd name="T13" fmla="*/ 2 h 19"/>
                <a:gd name="T14" fmla="*/ 8 w 10"/>
                <a:gd name="T15" fmla="*/ 2 h 19"/>
                <a:gd name="T16" fmla="*/ 8 w 10"/>
                <a:gd name="T17" fmla="*/ 18 h 19"/>
                <a:gd name="T18" fmla="*/ 9 w 10"/>
                <a:gd name="T19" fmla="*/ 19 h 19"/>
                <a:gd name="T20" fmla="*/ 10 w 10"/>
                <a:gd name="T21" fmla="*/ 18 h 19"/>
                <a:gd name="T22" fmla="*/ 10 w 10"/>
                <a:gd name="T23" fmla="*/ 1 h 19"/>
                <a:gd name="T24" fmla="*/ 9 w 10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19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1" y="19"/>
                    <a:pt x="1" y="19"/>
                  </a:cubicBezTo>
                  <a:cubicBezTo>
                    <a:pt x="2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9"/>
                    <a:pt x="9" y="19"/>
                  </a:cubicBezTo>
                  <a:cubicBezTo>
                    <a:pt x="9" y="19"/>
                    <a:pt x="10" y="18"/>
                    <a:pt x="10" y="18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" name="Freeform 247"/>
            <p:cNvSpPr/>
            <p:nvPr userDrawn="1"/>
          </p:nvSpPr>
          <p:spPr bwMode="auto">
            <a:xfrm>
              <a:off x="5080000" y="4435475"/>
              <a:ext cx="69850" cy="133350"/>
            </a:xfrm>
            <a:custGeom>
              <a:avLst/>
              <a:gdLst>
                <a:gd name="T0" fmla="*/ 9 w 10"/>
                <a:gd name="T1" fmla="*/ 0 h 19"/>
                <a:gd name="T2" fmla="*/ 1 w 10"/>
                <a:gd name="T3" fmla="*/ 0 h 19"/>
                <a:gd name="T4" fmla="*/ 0 w 10"/>
                <a:gd name="T5" fmla="*/ 1 h 19"/>
                <a:gd name="T6" fmla="*/ 0 w 10"/>
                <a:gd name="T7" fmla="*/ 18 h 19"/>
                <a:gd name="T8" fmla="*/ 1 w 10"/>
                <a:gd name="T9" fmla="*/ 19 h 19"/>
                <a:gd name="T10" fmla="*/ 2 w 10"/>
                <a:gd name="T11" fmla="*/ 18 h 19"/>
                <a:gd name="T12" fmla="*/ 2 w 10"/>
                <a:gd name="T13" fmla="*/ 2 h 19"/>
                <a:gd name="T14" fmla="*/ 8 w 10"/>
                <a:gd name="T15" fmla="*/ 2 h 19"/>
                <a:gd name="T16" fmla="*/ 8 w 10"/>
                <a:gd name="T17" fmla="*/ 18 h 19"/>
                <a:gd name="T18" fmla="*/ 9 w 10"/>
                <a:gd name="T19" fmla="*/ 19 h 19"/>
                <a:gd name="T20" fmla="*/ 10 w 10"/>
                <a:gd name="T21" fmla="*/ 18 h 19"/>
                <a:gd name="T22" fmla="*/ 10 w 10"/>
                <a:gd name="T23" fmla="*/ 1 h 19"/>
                <a:gd name="T24" fmla="*/ 9 w 10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19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1" y="19"/>
                    <a:pt x="1" y="19"/>
                  </a:cubicBezTo>
                  <a:cubicBezTo>
                    <a:pt x="2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9"/>
                    <a:pt x="9" y="19"/>
                  </a:cubicBezTo>
                  <a:cubicBezTo>
                    <a:pt x="9" y="19"/>
                    <a:pt x="10" y="18"/>
                    <a:pt x="10" y="18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" name="Freeform 248"/>
            <p:cNvSpPr/>
            <p:nvPr userDrawn="1"/>
          </p:nvSpPr>
          <p:spPr bwMode="auto">
            <a:xfrm>
              <a:off x="4976813" y="4435475"/>
              <a:ext cx="68263" cy="133350"/>
            </a:xfrm>
            <a:custGeom>
              <a:avLst/>
              <a:gdLst>
                <a:gd name="T0" fmla="*/ 9 w 10"/>
                <a:gd name="T1" fmla="*/ 0 h 19"/>
                <a:gd name="T2" fmla="*/ 1 w 10"/>
                <a:gd name="T3" fmla="*/ 0 h 19"/>
                <a:gd name="T4" fmla="*/ 0 w 10"/>
                <a:gd name="T5" fmla="*/ 1 h 19"/>
                <a:gd name="T6" fmla="*/ 0 w 10"/>
                <a:gd name="T7" fmla="*/ 18 h 19"/>
                <a:gd name="T8" fmla="*/ 1 w 10"/>
                <a:gd name="T9" fmla="*/ 19 h 19"/>
                <a:gd name="T10" fmla="*/ 2 w 10"/>
                <a:gd name="T11" fmla="*/ 18 h 19"/>
                <a:gd name="T12" fmla="*/ 2 w 10"/>
                <a:gd name="T13" fmla="*/ 2 h 19"/>
                <a:gd name="T14" fmla="*/ 8 w 10"/>
                <a:gd name="T15" fmla="*/ 2 h 19"/>
                <a:gd name="T16" fmla="*/ 8 w 10"/>
                <a:gd name="T17" fmla="*/ 18 h 19"/>
                <a:gd name="T18" fmla="*/ 9 w 10"/>
                <a:gd name="T19" fmla="*/ 19 h 19"/>
                <a:gd name="T20" fmla="*/ 10 w 10"/>
                <a:gd name="T21" fmla="*/ 18 h 19"/>
                <a:gd name="T22" fmla="*/ 10 w 10"/>
                <a:gd name="T23" fmla="*/ 1 h 19"/>
                <a:gd name="T24" fmla="*/ 9 w 10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19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1" y="19"/>
                    <a:pt x="1" y="19"/>
                  </a:cubicBezTo>
                  <a:cubicBezTo>
                    <a:pt x="2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9"/>
                    <a:pt x="9" y="19"/>
                  </a:cubicBezTo>
                  <a:cubicBezTo>
                    <a:pt x="10" y="19"/>
                    <a:pt x="10" y="18"/>
                    <a:pt x="10" y="18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10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" name="Freeform 249"/>
            <p:cNvSpPr/>
            <p:nvPr userDrawn="1"/>
          </p:nvSpPr>
          <p:spPr bwMode="auto">
            <a:xfrm>
              <a:off x="4879975" y="4435475"/>
              <a:ext cx="61913" cy="133350"/>
            </a:xfrm>
            <a:custGeom>
              <a:avLst/>
              <a:gdLst>
                <a:gd name="T0" fmla="*/ 8 w 9"/>
                <a:gd name="T1" fmla="*/ 0 h 19"/>
                <a:gd name="T2" fmla="*/ 1 w 9"/>
                <a:gd name="T3" fmla="*/ 0 h 19"/>
                <a:gd name="T4" fmla="*/ 0 w 9"/>
                <a:gd name="T5" fmla="*/ 1 h 19"/>
                <a:gd name="T6" fmla="*/ 0 w 9"/>
                <a:gd name="T7" fmla="*/ 18 h 19"/>
                <a:gd name="T8" fmla="*/ 1 w 9"/>
                <a:gd name="T9" fmla="*/ 19 h 19"/>
                <a:gd name="T10" fmla="*/ 2 w 9"/>
                <a:gd name="T11" fmla="*/ 18 h 19"/>
                <a:gd name="T12" fmla="*/ 2 w 9"/>
                <a:gd name="T13" fmla="*/ 2 h 19"/>
                <a:gd name="T14" fmla="*/ 7 w 9"/>
                <a:gd name="T15" fmla="*/ 2 h 19"/>
                <a:gd name="T16" fmla="*/ 7 w 9"/>
                <a:gd name="T17" fmla="*/ 18 h 19"/>
                <a:gd name="T18" fmla="*/ 8 w 9"/>
                <a:gd name="T19" fmla="*/ 19 h 19"/>
                <a:gd name="T20" fmla="*/ 9 w 9"/>
                <a:gd name="T21" fmla="*/ 18 h 19"/>
                <a:gd name="T22" fmla="*/ 9 w 9"/>
                <a:gd name="T23" fmla="*/ 1 h 19"/>
                <a:gd name="T24" fmla="*/ 8 w 9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19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1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9"/>
                    <a:pt x="8" y="19"/>
                  </a:cubicBezTo>
                  <a:cubicBezTo>
                    <a:pt x="9" y="19"/>
                    <a:pt x="9" y="18"/>
                    <a:pt x="9" y="18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" name="Freeform 250"/>
            <p:cNvSpPr/>
            <p:nvPr userDrawn="1"/>
          </p:nvSpPr>
          <p:spPr bwMode="auto">
            <a:xfrm>
              <a:off x="5805488" y="4603750"/>
              <a:ext cx="61913" cy="133350"/>
            </a:xfrm>
            <a:custGeom>
              <a:avLst/>
              <a:gdLst>
                <a:gd name="T0" fmla="*/ 8 w 9"/>
                <a:gd name="T1" fmla="*/ 0 h 19"/>
                <a:gd name="T2" fmla="*/ 1 w 9"/>
                <a:gd name="T3" fmla="*/ 0 h 19"/>
                <a:gd name="T4" fmla="*/ 0 w 9"/>
                <a:gd name="T5" fmla="*/ 1 h 19"/>
                <a:gd name="T6" fmla="*/ 0 w 9"/>
                <a:gd name="T7" fmla="*/ 18 h 19"/>
                <a:gd name="T8" fmla="*/ 1 w 9"/>
                <a:gd name="T9" fmla="*/ 19 h 19"/>
                <a:gd name="T10" fmla="*/ 2 w 9"/>
                <a:gd name="T11" fmla="*/ 18 h 19"/>
                <a:gd name="T12" fmla="*/ 2 w 9"/>
                <a:gd name="T13" fmla="*/ 2 h 19"/>
                <a:gd name="T14" fmla="*/ 7 w 9"/>
                <a:gd name="T15" fmla="*/ 2 h 19"/>
                <a:gd name="T16" fmla="*/ 7 w 9"/>
                <a:gd name="T17" fmla="*/ 18 h 19"/>
                <a:gd name="T18" fmla="*/ 8 w 9"/>
                <a:gd name="T19" fmla="*/ 19 h 19"/>
                <a:gd name="T20" fmla="*/ 9 w 9"/>
                <a:gd name="T21" fmla="*/ 18 h 19"/>
                <a:gd name="T22" fmla="*/ 9 w 9"/>
                <a:gd name="T23" fmla="*/ 1 h 19"/>
                <a:gd name="T24" fmla="*/ 8 w 9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19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1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9"/>
                    <a:pt x="8" y="19"/>
                  </a:cubicBezTo>
                  <a:cubicBezTo>
                    <a:pt x="9" y="19"/>
                    <a:pt x="9" y="18"/>
                    <a:pt x="9" y="18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" name="Freeform 251"/>
            <p:cNvSpPr/>
            <p:nvPr userDrawn="1"/>
          </p:nvSpPr>
          <p:spPr bwMode="auto">
            <a:xfrm>
              <a:off x="5702300" y="4603750"/>
              <a:ext cx="61913" cy="133350"/>
            </a:xfrm>
            <a:custGeom>
              <a:avLst/>
              <a:gdLst>
                <a:gd name="T0" fmla="*/ 8 w 9"/>
                <a:gd name="T1" fmla="*/ 0 h 19"/>
                <a:gd name="T2" fmla="*/ 1 w 9"/>
                <a:gd name="T3" fmla="*/ 0 h 19"/>
                <a:gd name="T4" fmla="*/ 0 w 9"/>
                <a:gd name="T5" fmla="*/ 1 h 19"/>
                <a:gd name="T6" fmla="*/ 0 w 9"/>
                <a:gd name="T7" fmla="*/ 18 h 19"/>
                <a:gd name="T8" fmla="*/ 1 w 9"/>
                <a:gd name="T9" fmla="*/ 19 h 19"/>
                <a:gd name="T10" fmla="*/ 2 w 9"/>
                <a:gd name="T11" fmla="*/ 18 h 19"/>
                <a:gd name="T12" fmla="*/ 2 w 9"/>
                <a:gd name="T13" fmla="*/ 2 h 19"/>
                <a:gd name="T14" fmla="*/ 7 w 9"/>
                <a:gd name="T15" fmla="*/ 2 h 19"/>
                <a:gd name="T16" fmla="*/ 7 w 9"/>
                <a:gd name="T17" fmla="*/ 18 h 19"/>
                <a:gd name="T18" fmla="*/ 8 w 9"/>
                <a:gd name="T19" fmla="*/ 19 h 19"/>
                <a:gd name="T20" fmla="*/ 9 w 9"/>
                <a:gd name="T21" fmla="*/ 18 h 19"/>
                <a:gd name="T22" fmla="*/ 9 w 9"/>
                <a:gd name="T23" fmla="*/ 1 h 19"/>
                <a:gd name="T24" fmla="*/ 8 w 9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19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1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9"/>
                    <a:pt x="8" y="19"/>
                  </a:cubicBezTo>
                  <a:cubicBezTo>
                    <a:pt x="9" y="19"/>
                    <a:pt x="9" y="18"/>
                    <a:pt x="9" y="18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" name="Freeform 252"/>
            <p:cNvSpPr/>
            <p:nvPr userDrawn="1"/>
          </p:nvSpPr>
          <p:spPr bwMode="auto">
            <a:xfrm>
              <a:off x="5599113" y="4603750"/>
              <a:ext cx="61913" cy="133350"/>
            </a:xfrm>
            <a:custGeom>
              <a:avLst/>
              <a:gdLst>
                <a:gd name="T0" fmla="*/ 8 w 9"/>
                <a:gd name="T1" fmla="*/ 0 h 19"/>
                <a:gd name="T2" fmla="*/ 1 w 9"/>
                <a:gd name="T3" fmla="*/ 0 h 19"/>
                <a:gd name="T4" fmla="*/ 0 w 9"/>
                <a:gd name="T5" fmla="*/ 1 h 19"/>
                <a:gd name="T6" fmla="*/ 0 w 9"/>
                <a:gd name="T7" fmla="*/ 18 h 19"/>
                <a:gd name="T8" fmla="*/ 1 w 9"/>
                <a:gd name="T9" fmla="*/ 19 h 19"/>
                <a:gd name="T10" fmla="*/ 2 w 9"/>
                <a:gd name="T11" fmla="*/ 18 h 19"/>
                <a:gd name="T12" fmla="*/ 2 w 9"/>
                <a:gd name="T13" fmla="*/ 2 h 19"/>
                <a:gd name="T14" fmla="*/ 7 w 9"/>
                <a:gd name="T15" fmla="*/ 2 h 19"/>
                <a:gd name="T16" fmla="*/ 7 w 9"/>
                <a:gd name="T17" fmla="*/ 18 h 19"/>
                <a:gd name="T18" fmla="*/ 8 w 9"/>
                <a:gd name="T19" fmla="*/ 19 h 19"/>
                <a:gd name="T20" fmla="*/ 9 w 9"/>
                <a:gd name="T21" fmla="*/ 18 h 19"/>
                <a:gd name="T22" fmla="*/ 9 w 9"/>
                <a:gd name="T23" fmla="*/ 1 h 19"/>
                <a:gd name="T24" fmla="*/ 8 w 9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19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1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9"/>
                    <a:pt x="8" y="19"/>
                  </a:cubicBezTo>
                  <a:cubicBezTo>
                    <a:pt x="9" y="19"/>
                    <a:pt x="9" y="18"/>
                    <a:pt x="9" y="18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" name="Freeform 253"/>
            <p:cNvSpPr/>
            <p:nvPr userDrawn="1"/>
          </p:nvSpPr>
          <p:spPr bwMode="auto">
            <a:xfrm>
              <a:off x="5494338" y="4603750"/>
              <a:ext cx="61913" cy="133350"/>
            </a:xfrm>
            <a:custGeom>
              <a:avLst/>
              <a:gdLst>
                <a:gd name="T0" fmla="*/ 8 w 9"/>
                <a:gd name="T1" fmla="*/ 0 h 19"/>
                <a:gd name="T2" fmla="*/ 1 w 9"/>
                <a:gd name="T3" fmla="*/ 0 h 19"/>
                <a:gd name="T4" fmla="*/ 0 w 9"/>
                <a:gd name="T5" fmla="*/ 1 h 19"/>
                <a:gd name="T6" fmla="*/ 0 w 9"/>
                <a:gd name="T7" fmla="*/ 18 h 19"/>
                <a:gd name="T8" fmla="*/ 1 w 9"/>
                <a:gd name="T9" fmla="*/ 19 h 19"/>
                <a:gd name="T10" fmla="*/ 2 w 9"/>
                <a:gd name="T11" fmla="*/ 18 h 19"/>
                <a:gd name="T12" fmla="*/ 2 w 9"/>
                <a:gd name="T13" fmla="*/ 2 h 19"/>
                <a:gd name="T14" fmla="*/ 7 w 9"/>
                <a:gd name="T15" fmla="*/ 2 h 19"/>
                <a:gd name="T16" fmla="*/ 7 w 9"/>
                <a:gd name="T17" fmla="*/ 18 h 19"/>
                <a:gd name="T18" fmla="*/ 8 w 9"/>
                <a:gd name="T19" fmla="*/ 19 h 19"/>
                <a:gd name="T20" fmla="*/ 9 w 9"/>
                <a:gd name="T21" fmla="*/ 18 h 19"/>
                <a:gd name="T22" fmla="*/ 9 w 9"/>
                <a:gd name="T23" fmla="*/ 1 h 19"/>
                <a:gd name="T24" fmla="*/ 8 w 9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19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1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9"/>
                    <a:pt x="8" y="19"/>
                  </a:cubicBezTo>
                  <a:cubicBezTo>
                    <a:pt x="9" y="19"/>
                    <a:pt x="9" y="18"/>
                    <a:pt x="9" y="18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" name="Freeform 254"/>
            <p:cNvSpPr/>
            <p:nvPr userDrawn="1"/>
          </p:nvSpPr>
          <p:spPr bwMode="auto">
            <a:xfrm>
              <a:off x="5391150" y="4603750"/>
              <a:ext cx="68263" cy="133350"/>
            </a:xfrm>
            <a:custGeom>
              <a:avLst/>
              <a:gdLst>
                <a:gd name="T0" fmla="*/ 9 w 10"/>
                <a:gd name="T1" fmla="*/ 0 h 19"/>
                <a:gd name="T2" fmla="*/ 1 w 10"/>
                <a:gd name="T3" fmla="*/ 0 h 19"/>
                <a:gd name="T4" fmla="*/ 0 w 10"/>
                <a:gd name="T5" fmla="*/ 1 h 19"/>
                <a:gd name="T6" fmla="*/ 0 w 10"/>
                <a:gd name="T7" fmla="*/ 18 h 19"/>
                <a:gd name="T8" fmla="*/ 1 w 10"/>
                <a:gd name="T9" fmla="*/ 19 h 19"/>
                <a:gd name="T10" fmla="*/ 2 w 10"/>
                <a:gd name="T11" fmla="*/ 18 h 19"/>
                <a:gd name="T12" fmla="*/ 2 w 10"/>
                <a:gd name="T13" fmla="*/ 2 h 19"/>
                <a:gd name="T14" fmla="*/ 8 w 10"/>
                <a:gd name="T15" fmla="*/ 2 h 19"/>
                <a:gd name="T16" fmla="*/ 8 w 10"/>
                <a:gd name="T17" fmla="*/ 18 h 19"/>
                <a:gd name="T18" fmla="*/ 9 w 10"/>
                <a:gd name="T19" fmla="*/ 19 h 19"/>
                <a:gd name="T20" fmla="*/ 10 w 10"/>
                <a:gd name="T21" fmla="*/ 18 h 19"/>
                <a:gd name="T22" fmla="*/ 10 w 10"/>
                <a:gd name="T23" fmla="*/ 1 h 19"/>
                <a:gd name="T24" fmla="*/ 9 w 10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19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2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9"/>
                    <a:pt x="9" y="19"/>
                  </a:cubicBezTo>
                  <a:cubicBezTo>
                    <a:pt x="9" y="19"/>
                    <a:pt x="10" y="18"/>
                    <a:pt x="10" y="18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" name="Freeform 255"/>
            <p:cNvSpPr/>
            <p:nvPr userDrawn="1"/>
          </p:nvSpPr>
          <p:spPr bwMode="auto">
            <a:xfrm>
              <a:off x="5287963" y="4603750"/>
              <a:ext cx="68263" cy="133350"/>
            </a:xfrm>
            <a:custGeom>
              <a:avLst/>
              <a:gdLst>
                <a:gd name="T0" fmla="*/ 9 w 10"/>
                <a:gd name="T1" fmla="*/ 0 h 19"/>
                <a:gd name="T2" fmla="*/ 1 w 10"/>
                <a:gd name="T3" fmla="*/ 0 h 19"/>
                <a:gd name="T4" fmla="*/ 0 w 10"/>
                <a:gd name="T5" fmla="*/ 1 h 19"/>
                <a:gd name="T6" fmla="*/ 0 w 10"/>
                <a:gd name="T7" fmla="*/ 18 h 19"/>
                <a:gd name="T8" fmla="*/ 1 w 10"/>
                <a:gd name="T9" fmla="*/ 19 h 19"/>
                <a:gd name="T10" fmla="*/ 2 w 10"/>
                <a:gd name="T11" fmla="*/ 18 h 19"/>
                <a:gd name="T12" fmla="*/ 2 w 10"/>
                <a:gd name="T13" fmla="*/ 2 h 19"/>
                <a:gd name="T14" fmla="*/ 8 w 10"/>
                <a:gd name="T15" fmla="*/ 2 h 19"/>
                <a:gd name="T16" fmla="*/ 8 w 10"/>
                <a:gd name="T17" fmla="*/ 18 h 19"/>
                <a:gd name="T18" fmla="*/ 9 w 10"/>
                <a:gd name="T19" fmla="*/ 19 h 19"/>
                <a:gd name="T20" fmla="*/ 10 w 10"/>
                <a:gd name="T21" fmla="*/ 18 h 19"/>
                <a:gd name="T22" fmla="*/ 10 w 10"/>
                <a:gd name="T23" fmla="*/ 1 h 19"/>
                <a:gd name="T24" fmla="*/ 9 w 10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19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1" y="19"/>
                    <a:pt x="1" y="19"/>
                  </a:cubicBezTo>
                  <a:cubicBezTo>
                    <a:pt x="2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9"/>
                    <a:pt x="9" y="19"/>
                  </a:cubicBezTo>
                  <a:cubicBezTo>
                    <a:pt x="9" y="19"/>
                    <a:pt x="10" y="18"/>
                    <a:pt x="10" y="18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" name="Freeform 256"/>
            <p:cNvSpPr/>
            <p:nvPr userDrawn="1"/>
          </p:nvSpPr>
          <p:spPr bwMode="auto">
            <a:xfrm>
              <a:off x="5183188" y="4603750"/>
              <a:ext cx="69850" cy="133350"/>
            </a:xfrm>
            <a:custGeom>
              <a:avLst/>
              <a:gdLst>
                <a:gd name="T0" fmla="*/ 9 w 10"/>
                <a:gd name="T1" fmla="*/ 0 h 19"/>
                <a:gd name="T2" fmla="*/ 1 w 10"/>
                <a:gd name="T3" fmla="*/ 0 h 19"/>
                <a:gd name="T4" fmla="*/ 0 w 10"/>
                <a:gd name="T5" fmla="*/ 1 h 19"/>
                <a:gd name="T6" fmla="*/ 0 w 10"/>
                <a:gd name="T7" fmla="*/ 18 h 19"/>
                <a:gd name="T8" fmla="*/ 1 w 10"/>
                <a:gd name="T9" fmla="*/ 19 h 19"/>
                <a:gd name="T10" fmla="*/ 2 w 10"/>
                <a:gd name="T11" fmla="*/ 18 h 19"/>
                <a:gd name="T12" fmla="*/ 2 w 10"/>
                <a:gd name="T13" fmla="*/ 2 h 19"/>
                <a:gd name="T14" fmla="*/ 8 w 10"/>
                <a:gd name="T15" fmla="*/ 2 h 19"/>
                <a:gd name="T16" fmla="*/ 8 w 10"/>
                <a:gd name="T17" fmla="*/ 18 h 19"/>
                <a:gd name="T18" fmla="*/ 9 w 10"/>
                <a:gd name="T19" fmla="*/ 19 h 19"/>
                <a:gd name="T20" fmla="*/ 10 w 10"/>
                <a:gd name="T21" fmla="*/ 18 h 19"/>
                <a:gd name="T22" fmla="*/ 10 w 10"/>
                <a:gd name="T23" fmla="*/ 1 h 19"/>
                <a:gd name="T24" fmla="*/ 9 w 10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19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1" y="19"/>
                    <a:pt x="1" y="19"/>
                  </a:cubicBezTo>
                  <a:cubicBezTo>
                    <a:pt x="2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9"/>
                    <a:pt x="9" y="19"/>
                  </a:cubicBezTo>
                  <a:cubicBezTo>
                    <a:pt x="9" y="19"/>
                    <a:pt x="10" y="18"/>
                    <a:pt x="10" y="18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" name="Freeform 257"/>
            <p:cNvSpPr/>
            <p:nvPr userDrawn="1"/>
          </p:nvSpPr>
          <p:spPr bwMode="auto">
            <a:xfrm>
              <a:off x="5080000" y="4603750"/>
              <a:ext cx="69850" cy="133350"/>
            </a:xfrm>
            <a:custGeom>
              <a:avLst/>
              <a:gdLst>
                <a:gd name="T0" fmla="*/ 9 w 10"/>
                <a:gd name="T1" fmla="*/ 0 h 19"/>
                <a:gd name="T2" fmla="*/ 1 w 10"/>
                <a:gd name="T3" fmla="*/ 0 h 19"/>
                <a:gd name="T4" fmla="*/ 0 w 10"/>
                <a:gd name="T5" fmla="*/ 1 h 19"/>
                <a:gd name="T6" fmla="*/ 0 w 10"/>
                <a:gd name="T7" fmla="*/ 18 h 19"/>
                <a:gd name="T8" fmla="*/ 1 w 10"/>
                <a:gd name="T9" fmla="*/ 19 h 19"/>
                <a:gd name="T10" fmla="*/ 2 w 10"/>
                <a:gd name="T11" fmla="*/ 18 h 19"/>
                <a:gd name="T12" fmla="*/ 2 w 10"/>
                <a:gd name="T13" fmla="*/ 2 h 19"/>
                <a:gd name="T14" fmla="*/ 8 w 10"/>
                <a:gd name="T15" fmla="*/ 2 h 19"/>
                <a:gd name="T16" fmla="*/ 8 w 10"/>
                <a:gd name="T17" fmla="*/ 18 h 19"/>
                <a:gd name="T18" fmla="*/ 9 w 10"/>
                <a:gd name="T19" fmla="*/ 19 h 19"/>
                <a:gd name="T20" fmla="*/ 10 w 10"/>
                <a:gd name="T21" fmla="*/ 18 h 19"/>
                <a:gd name="T22" fmla="*/ 10 w 10"/>
                <a:gd name="T23" fmla="*/ 1 h 19"/>
                <a:gd name="T24" fmla="*/ 9 w 10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19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1" y="19"/>
                    <a:pt x="1" y="19"/>
                  </a:cubicBezTo>
                  <a:cubicBezTo>
                    <a:pt x="2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9"/>
                    <a:pt x="9" y="19"/>
                  </a:cubicBezTo>
                  <a:cubicBezTo>
                    <a:pt x="9" y="19"/>
                    <a:pt x="10" y="18"/>
                    <a:pt x="10" y="18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" name="Freeform 258"/>
            <p:cNvSpPr/>
            <p:nvPr userDrawn="1"/>
          </p:nvSpPr>
          <p:spPr bwMode="auto">
            <a:xfrm>
              <a:off x="4976813" y="4603750"/>
              <a:ext cx="68263" cy="133350"/>
            </a:xfrm>
            <a:custGeom>
              <a:avLst/>
              <a:gdLst>
                <a:gd name="T0" fmla="*/ 9 w 10"/>
                <a:gd name="T1" fmla="*/ 0 h 19"/>
                <a:gd name="T2" fmla="*/ 1 w 10"/>
                <a:gd name="T3" fmla="*/ 0 h 19"/>
                <a:gd name="T4" fmla="*/ 0 w 10"/>
                <a:gd name="T5" fmla="*/ 1 h 19"/>
                <a:gd name="T6" fmla="*/ 0 w 10"/>
                <a:gd name="T7" fmla="*/ 18 h 19"/>
                <a:gd name="T8" fmla="*/ 1 w 10"/>
                <a:gd name="T9" fmla="*/ 19 h 19"/>
                <a:gd name="T10" fmla="*/ 2 w 10"/>
                <a:gd name="T11" fmla="*/ 18 h 19"/>
                <a:gd name="T12" fmla="*/ 2 w 10"/>
                <a:gd name="T13" fmla="*/ 2 h 19"/>
                <a:gd name="T14" fmla="*/ 8 w 10"/>
                <a:gd name="T15" fmla="*/ 2 h 19"/>
                <a:gd name="T16" fmla="*/ 8 w 10"/>
                <a:gd name="T17" fmla="*/ 18 h 19"/>
                <a:gd name="T18" fmla="*/ 9 w 10"/>
                <a:gd name="T19" fmla="*/ 19 h 19"/>
                <a:gd name="T20" fmla="*/ 10 w 10"/>
                <a:gd name="T21" fmla="*/ 18 h 19"/>
                <a:gd name="T22" fmla="*/ 10 w 10"/>
                <a:gd name="T23" fmla="*/ 1 h 19"/>
                <a:gd name="T24" fmla="*/ 9 w 10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19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1" y="19"/>
                    <a:pt x="1" y="19"/>
                  </a:cubicBezTo>
                  <a:cubicBezTo>
                    <a:pt x="2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9"/>
                    <a:pt x="9" y="19"/>
                  </a:cubicBezTo>
                  <a:cubicBezTo>
                    <a:pt x="10" y="19"/>
                    <a:pt x="10" y="18"/>
                    <a:pt x="10" y="18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10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" name="Freeform 259"/>
            <p:cNvSpPr/>
            <p:nvPr userDrawn="1"/>
          </p:nvSpPr>
          <p:spPr bwMode="auto">
            <a:xfrm>
              <a:off x="4879975" y="4603750"/>
              <a:ext cx="61913" cy="133350"/>
            </a:xfrm>
            <a:custGeom>
              <a:avLst/>
              <a:gdLst>
                <a:gd name="T0" fmla="*/ 8 w 9"/>
                <a:gd name="T1" fmla="*/ 0 h 19"/>
                <a:gd name="T2" fmla="*/ 1 w 9"/>
                <a:gd name="T3" fmla="*/ 0 h 19"/>
                <a:gd name="T4" fmla="*/ 0 w 9"/>
                <a:gd name="T5" fmla="*/ 1 h 19"/>
                <a:gd name="T6" fmla="*/ 0 w 9"/>
                <a:gd name="T7" fmla="*/ 18 h 19"/>
                <a:gd name="T8" fmla="*/ 1 w 9"/>
                <a:gd name="T9" fmla="*/ 19 h 19"/>
                <a:gd name="T10" fmla="*/ 2 w 9"/>
                <a:gd name="T11" fmla="*/ 18 h 19"/>
                <a:gd name="T12" fmla="*/ 2 w 9"/>
                <a:gd name="T13" fmla="*/ 2 h 19"/>
                <a:gd name="T14" fmla="*/ 7 w 9"/>
                <a:gd name="T15" fmla="*/ 2 h 19"/>
                <a:gd name="T16" fmla="*/ 7 w 9"/>
                <a:gd name="T17" fmla="*/ 18 h 19"/>
                <a:gd name="T18" fmla="*/ 8 w 9"/>
                <a:gd name="T19" fmla="*/ 19 h 19"/>
                <a:gd name="T20" fmla="*/ 9 w 9"/>
                <a:gd name="T21" fmla="*/ 18 h 19"/>
                <a:gd name="T22" fmla="*/ 9 w 9"/>
                <a:gd name="T23" fmla="*/ 1 h 19"/>
                <a:gd name="T24" fmla="*/ 8 w 9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19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1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9"/>
                    <a:pt x="8" y="19"/>
                  </a:cubicBezTo>
                  <a:cubicBezTo>
                    <a:pt x="9" y="19"/>
                    <a:pt x="9" y="18"/>
                    <a:pt x="9" y="18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" name="Freeform 260"/>
            <p:cNvSpPr/>
            <p:nvPr userDrawn="1"/>
          </p:nvSpPr>
          <p:spPr bwMode="auto">
            <a:xfrm>
              <a:off x="7223125" y="4435475"/>
              <a:ext cx="61913" cy="133350"/>
            </a:xfrm>
            <a:custGeom>
              <a:avLst/>
              <a:gdLst>
                <a:gd name="T0" fmla="*/ 8 w 9"/>
                <a:gd name="T1" fmla="*/ 0 h 19"/>
                <a:gd name="T2" fmla="*/ 1 w 9"/>
                <a:gd name="T3" fmla="*/ 0 h 19"/>
                <a:gd name="T4" fmla="*/ 0 w 9"/>
                <a:gd name="T5" fmla="*/ 1 h 19"/>
                <a:gd name="T6" fmla="*/ 0 w 9"/>
                <a:gd name="T7" fmla="*/ 18 h 19"/>
                <a:gd name="T8" fmla="*/ 1 w 9"/>
                <a:gd name="T9" fmla="*/ 19 h 19"/>
                <a:gd name="T10" fmla="*/ 2 w 9"/>
                <a:gd name="T11" fmla="*/ 18 h 19"/>
                <a:gd name="T12" fmla="*/ 2 w 9"/>
                <a:gd name="T13" fmla="*/ 2 h 19"/>
                <a:gd name="T14" fmla="*/ 7 w 9"/>
                <a:gd name="T15" fmla="*/ 2 h 19"/>
                <a:gd name="T16" fmla="*/ 7 w 9"/>
                <a:gd name="T17" fmla="*/ 18 h 19"/>
                <a:gd name="T18" fmla="*/ 8 w 9"/>
                <a:gd name="T19" fmla="*/ 19 h 19"/>
                <a:gd name="T20" fmla="*/ 9 w 9"/>
                <a:gd name="T21" fmla="*/ 18 h 19"/>
                <a:gd name="T22" fmla="*/ 9 w 9"/>
                <a:gd name="T23" fmla="*/ 1 h 19"/>
                <a:gd name="T24" fmla="*/ 8 w 9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19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1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9"/>
                    <a:pt x="8" y="19"/>
                  </a:cubicBezTo>
                  <a:cubicBezTo>
                    <a:pt x="9" y="19"/>
                    <a:pt x="9" y="18"/>
                    <a:pt x="9" y="18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" name="Freeform 261"/>
            <p:cNvSpPr/>
            <p:nvPr userDrawn="1"/>
          </p:nvSpPr>
          <p:spPr bwMode="auto">
            <a:xfrm>
              <a:off x="7118350" y="4435475"/>
              <a:ext cx="63500" cy="133350"/>
            </a:xfrm>
            <a:custGeom>
              <a:avLst/>
              <a:gdLst>
                <a:gd name="T0" fmla="*/ 8 w 9"/>
                <a:gd name="T1" fmla="*/ 0 h 19"/>
                <a:gd name="T2" fmla="*/ 1 w 9"/>
                <a:gd name="T3" fmla="*/ 0 h 19"/>
                <a:gd name="T4" fmla="*/ 0 w 9"/>
                <a:gd name="T5" fmla="*/ 1 h 19"/>
                <a:gd name="T6" fmla="*/ 0 w 9"/>
                <a:gd name="T7" fmla="*/ 18 h 19"/>
                <a:gd name="T8" fmla="*/ 1 w 9"/>
                <a:gd name="T9" fmla="*/ 19 h 19"/>
                <a:gd name="T10" fmla="*/ 2 w 9"/>
                <a:gd name="T11" fmla="*/ 18 h 19"/>
                <a:gd name="T12" fmla="*/ 2 w 9"/>
                <a:gd name="T13" fmla="*/ 2 h 19"/>
                <a:gd name="T14" fmla="*/ 7 w 9"/>
                <a:gd name="T15" fmla="*/ 2 h 19"/>
                <a:gd name="T16" fmla="*/ 7 w 9"/>
                <a:gd name="T17" fmla="*/ 18 h 19"/>
                <a:gd name="T18" fmla="*/ 8 w 9"/>
                <a:gd name="T19" fmla="*/ 19 h 19"/>
                <a:gd name="T20" fmla="*/ 9 w 9"/>
                <a:gd name="T21" fmla="*/ 18 h 19"/>
                <a:gd name="T22" fmla="*/ 9 w 9"/>
                <a:gd name="T23" fmla="*/ 1 h 19"/>
                <a:gd name="T24" fmla="*/ 8 w 9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19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1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9"/>
                    <a:pt x="8" y="19"/>
                  </a:cubicBezTo>
                  <a:cubicBezTo>
                    <a:pt x="9" y="19"/>
                    <a:pt x="9" y="18"/>
                    <a:pt x="9" y="18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" name="Freeform 262"/>
            <p:cNvSpPr/>
            <p:nvPr userDrawn="1"/>
          </p:nvSpPr>
          <p:spPr bwMode="auto">
            <a:xfrm>
              <a:off x="7015163" y="4435475"/>
              <a:ext cx="61913" cy="133350"/>
            </a:xfrm>
            <a:custGeom>
              <a:avLst/>
              <a:gdLst>
                <a:gd name="T0" fmla="*/ 8 w 9"/>
                <a:gd name="T1" fmla="*/ 0 h 19"/>
                <a:gd name="T2" fmla="*/ 1 w 9"/>
                <a:gd name="T3" fmla="*/ 0 h 19"/>
                <a:gd name="T4" fmla="*/ 0 w 9"/>
                <a:gd name="T5" fmla="*/ 1 h 19"/>
                <a:gd name="T6" fmla="*/ 0 w 9"/>
                <a:gd name="T7" fmla="*/ 18 h 19"/>
                <a:gd name="T8" fmla="*/ 1 w 9"/>
                <a:gd name="T9" fmla="*/ 19 h 19"/>
                <a:gd name="T10" fmla="*/ 2 w 9"/>
                <a:gd name="T11" fmla="*/ 18 h 19"/>
                <a:gd name="T12" fmla="*/ 2 w 9"/>
                <a:gd name="T13" fmla="*/ 2 h 19"/>
                <a:gd name="T14" fmla="*/ 7 w 9"/>
                <a:gd name="T15" fmla="*/ 2 h 19"/>
                <a:gd name="T16" fmla="*/ 7 w 9"/>
                <a:gd name="T17" fmla="*/ 18 h 19"/>
                <a:gd name="T18" fmla="*/ 8 w 9"/>
                <a:gd name="T19" fmla="*/ 19 h 19"/>
                <a:gd name="T20" fmla="*/ 9 w 9"/>
                <a:gd name="T21" fmla="*/ 18 h 19"/>
                <a:gd name="T22" fmla="*/ 9 w 9"/>
                <a:gd name="T23" fmla="*/ 1 h 19"/>
                <a:gd name="T24" fmla="*/ 8 w 9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19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1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9"/>
                    <a:pt x="8" y="19"/>
                  </a:cubicBezTo>
                  <a:cubicBezTo>
                    <a:pt x="9" y="19"/>
                    <a:pt x="9" y="18"/>
                    <a:pt x="9" y="18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" name="Freeform 263"/>
            <p:cNvSpPr/>
            <p:nvPr userDrawn="1"/>
          </p:nvSpPr>
          <p:spPr bwMode="auto">
            <a:xfrm>
              <a:off x="6911975" y="4435475"/>
              <a:ext cx="61913" cy="133350"/>
            </a:xfrm>
            <a:custGeom>
              <a:avLst/>
              <a:gdLst>
                <a:gd name="T0" fmla="*/ 8 w 9"/>
                <a:gd name="T1" fmla="*/ 0 h 19"/>
                <a:gd name="T2" fmla="*/ 1 w 9"/>
                <a:gd name="T3" fmla="*/ 0 h 19"/>
                <a:gd name="T4" fmla="*/ 0 w 9"/>
                <a:gd name="T5" fmla="*/ 1 h 19"/>
                <a:gd name="T6" fmla="*/ 0 w 9"/>
                <a:gd name="T7" fmla="*/ 18 h 19"/>
                <a:gd name="T8" fmla="*/ 1 w 9"/>
                <a:gd name="T9" fmla="*/ 19 h 19"/>
                <a:gd name="T10" fmla="*/ 2 w 9"/>
                <a:gd name="T11" fmla="*/ 18 h 19"/>
                <a:gd name="T12" fmla="*/ 2 w 9"/>
                <a:gd name="T13" fmla="*/ 2 h 19"/>
                <a:gd name="T14" fmla="*/ 7 w 9"/>
                <a:gd name="T15" fmla="*/ 2 h 19"/>
                <a:gd name="T16" fmla="*/ 7 w 9"/>
                <a:gd name="T17" fmla="*/ 18 h 19"/>
                <a:gd name="T18" fmla="*/ 8 w 9"/>
                <a:gd name="T19" fmla="*/ 19 h 19"/>
                <a:gd name="T20" fmla="*/ 9 w 9"/>
                <a:gd name="T21" fmla="*/ 18 h 19"/>
                <a:gd name="T22" fmla="*/ 9 w 9"/>
                <a:gd name="T23" fmla="*/ 1 h 19"/>
                <a:gd name="T24" fmla="*/ 8 w 9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19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1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9"/>
                    <a:pt x="8" y="19"/>
                  </a:cubicBezTo>
                  <a:cubicBezTo>
                    <a:pt x="9" y="19"/>
                    <a:pt x="9" y="18"/>
                    <a:pt x="9" y="18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" name="Freeform 264"/>
            <p:cNvSpPr/>
            <p:nvPr userDrawn="1"/>
          </p:nvSpPr>
          <p:spPr bwMode="auto">
            <a:xfrm>
              <a:off x="6807200" y="4435475"/>
              <a:ext cx="69850" cy="133350"/>
            </a:xfrm>
            <a:custGeom>
              <a:avLst/>
              <a:gdLst>
                <a:gd name="T0" fmla="*/ 9 w 10"/>
                <a:gd name="T1" fmla="*/ 0 h 19"/>
                <a:gd name="T2" fmla="*/ 1 w 10"/>
                <a:gd name="T3" fmla="*/ 0 h 19"/>
                <a:gd name="T4" fmla="*/ 0 w 10"/>
                <a:gd name="T5" fmla="*/ 1 h 19"/>
                <a:gd name="T6" fmla="*/ 0 w 10"/>
                <a:gd name="T7" fmla="*/ 18 h 19"/>
                <a:gd name="T8" fmla="*/ 1 w 10"/>
                <a:gd name="T9" fmla="*/ 19 h 19"/>
                <a:gd name="T10" fmla="*/ 2 w 10"/>
                <a:gd name="T11" fmla="*/ 18 h 19"/>
                <a:gd name="T12" fmla="*/ 2 w 10"/>
                <a:gd name="T13" fmla="*/ 2 h 19"/>
                <a:gd name="T14" fmla="*/ 8 w 10"/>
                <a:gd name="T15" fmla="*/ 2 h 19"/>
                <a:gd name="T16" fmla="*/ 8 w 10"/>
                <a:gd name="T17" fmla="*/ 18 h 19"/>
                <a:gd name="T18" fmla="*/ 9 w 10"/>
                <a:gd name="T19" fmla="*/ 19 h 19"/>
                <a:gd name="T20" fmla="*/ 10 w 10"/>
                <a:gd name="T21" fmla="*/ 18 h 19"/>
                <a:gd name="T22" fmla="*/ 10 w 10"/>
                <a:gd name="T23" fmla="*/ 1 h 19"/>
                <a:gd name="T24" fmla="*/ 9 w 10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19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2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9"/>
                    <a:pt x="9" y="19"/>
                  </a:cubicBezTo>
                  <a:cubicBezTo>
                    <a:pt x="9" y="19"/>
                    <a:pt x="10" y="18"/>
                    <a:pt x="10" y="18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" name="Freeform 265"/>
            <p:cNvSpPr/>
            <p:nvPr userDrawn="1"/>
          </p:nvSpPr>
          <p:spPr bwMode="auto">
            <a:xfrm>
              <a:off x="6704013" y="4435475"/>
              <a:ext cx="69850" cy="133350"/>
            </a:xfrm>
            <a:custGeom>
              <a:avLst/>
              <a:gdLst>
                <a:gd name="T0" fmla="*/ 9 w 10"/>
                <a:gd name="T1" fmla="*/ 0 h 19"/>
                <a:gd name="T2" fmla="*/ 1 w 10"/>
                <a:gd name="T3" fmla="*/ 0 h 19"/>
                <a:gd name="T4" fmla="*/ 0 w 10"/>
                <a:gd name="T5" fmla="*/ 1 h 19"/>
                <a:gd name="T6" fmla="*/ 0 w 10"/>
                <a:gd name="T7" fmla="*/ 18 h 19"/>
                <a:gd name="T8" fmla="*/ 1 w 10"/>
                <a:gd name="T9" fmla="*/ 19 h 19"/>
                <a:gd name="T10" fmla="*/ 2 w 10"/>
                <a:gd name="T11" fmla="*/ 18 h 19"/>
                <a:gd name="T12" fmla="*/ 2 w 10"/>
                <a:gd name="T13" fmla="*/ 2 h 19"/>
                <a:gd name="T14" fmla="*/ 8 w 10"/>
                <a:gd name="T15" fmla="*/ 2 h 19"/>
                <a:gd name="T16" fmla="*/ 8 w 10"/>
                <a:gd name="T17" fmla="*/ 18 h 19"/>
                <a:gd name="T18" fmla="*/ 9 w 10"/>
                <a:gd name="T19" fmla="*/ 19 h 19"/>
                <a:gd name="T20" fmla="*/ 10 w 10"/>
                <a:gd name="T21" fmla="*/ 18 h 19"/>
                <a:gd name="T22" fmla="*/ 10 w 10"/>
                <a:gd name="T23" fmla="*/ 1 h 19"/>
                <a:gd name="T24" fmla="*/ 9 w 10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19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1" y="19"/>
                    <a:pt x="1" y="19"/>
                  </a:cubicBezTo>
                  <a:cubicBezTo>
                    <a:pt x="2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9"/>
                    <a:pt x="9" y="19"/>
                  </a:cubicBezTo>
                  <a:cubicBezTo>
                    <a:pt x="9" y="19"/>
                    <a:pt x="10" y="18"/>
                    <a:pt x="10" y="18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" name="Freeform 266"/>
            <p:cNvSpPr/>
            <p:nvPr userDrawn="1"/>
          </p:nvSpPr>
          <p:spPr bwMode="auto">
            <a:xfrm>
              <a:off x="6600825" y="4435475"/>
              <a:ext cx="68263" cy="133350"/>
            </a:xfrm>
            <a:custGeom>
              <a:avLst/>
              <a:gdLst>
                <a:gd name="T0" fmla="*/ 9 w 10"/>
                <a:gd name="T1" fmla="*/ 0 h 19"/>
                <a:gd name="T2" fmla="*/ 1 w 10"/>
                <a:gd name="T3" fmla="*/ 0 h 19"/>
                <a:gd name="T4" fmla="*/ 0 w 10"/>
                <a:gd name="T5" fmla="*/ 1 h 19"/>
                <a:gd name="T6" fmla="*/ 0 w 10"/>
                <a:gd name="T7" fmla="*/ 18 h 19"/>
                <a:gd name="T8" fmla="*/ 1 w 10"/>
                <a:gd name="T9" fmla="*/ 19 h 19"/>
                <a:gd name="T10" fmla="*/ 2 w 10"/>
                <a:gd name="T11" fmla="*/ 18 h 19"/>
                <a:gd name="T12" fmla="*/ 2 w 10"/>
                <a:gd name="T13" fmla="*/ 2 h 19"/>
                <a:gd name="T14" fmla="*/ 8 w 10"/>
                <a:gd name="T15" fmla="*/ 2 h 19"/>
                <a:gd name="T16" fmla="*/ 8 w 10"/>
                <a:gd name="T17" fmla="*/ 18 h 19"/>
                <a:gd name="T18" fmla="*/ 9 w 10"/>
                <a:gd name="T19" fmla="*/ 19 h 19"/>
                <a:gd name="T20" fmla="*/ 10 w 10"/>
                <a:gd name="T21" fmla="*/ 18 h 19"/>
                <a:gd name="T22" fmla="*/ 10 w 10"/>
                <a:gd name="T23" fmla="*/ 1 h 19"/>
                <a:gd name="T24" fmla="*/ 9 w 10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19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1" y="19"/>
                    <a:pt x="1" y="19"/>
                  </a:cubicBezTo>
                  <a:cubicBezTo>
                    <a:pt x="2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9"/>
                    <a:pt x="9" y="19"/>
                  </a:cubicBezTo>
                  <a:cubicBezTo>
                    <a:pt x="9" y="19"/>
                    <a:pt x="10" y="18"/>
                    <a:pt x="10" y="18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7" name="Freeform 267"/>
            <p:cNvSpPr/>
            <p:nvPr userDrawn="1"/>
          </p:nvSpPr>
          <p:spPr bwMode="auto">
            <a:xfrm>
              <a:off x="6497638" y="4435475"/>
              <a:ext cx="68263" cy="133350"/>
            </a:xfrm>
            <a:custGeom>
              <a:avLst/>
              <a:gdLst>
                <a:gd name="T0" fmla="*/ 9 w 10"/>
                <a:gd name="T1" fmla="*/ 0 h 19"/>
                <a:gd name="T2" fmla="*/ 1 w 10"/>
                <a:gd name="T3" fmla="*/ 0 h 19"/>
                <a:gd name="T4" fmla="*/ 0 w 10"/>
                <a:gd name="T5" fmla="*/ 1 h 19"/>
                <a:gd name="T6" fmla="*/ 0 w 10"/>
                <a:gd name="T7" fmla="*/ 18 h 19"/>
                <a:gd name="T8" fmla="*/ 1 w 10"/>
                <a:gd name="T9" fmla="*/ 19 h 19"/>
                <a:gd name="T10" fmla="*/ 2 w 10"/>
                <a:gd name="T11" fmla="*/ 18 h 19"/>
                <a:gd name="T12" fmla="*/ 2 w 10"/>
                <a:gd name="T13" fmla="*/ 2 h 19"/>
                <a:gd name="T14" fmla="*/ 8 w 10"/>
                <a:gd name="T15" fmla="*/ 2 h 19"/>
                <a:gd name="T16" fmla="*/ 8 w 10"/>
                <a:gd name="T17" fmla="*/ 18 h 19"/>
                <a:gd name="T18" fmla="*/ 9 w 10"/>
                <a:gd name="T19" fmla="*/ 19 h 19"/>
                <a:gd name="T20" fmla="*/ 10 w 10"/>
                <a:gd name="T21" fmla="*/ 18 h 19"/>
                <a:gd name="T22" fmla="*/ 10 w 10"/>
                <a:gd name="T23" fmla="*/ 1 h 19"/>
                <a:gd name="T24" fmla="*/ 9 w 10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19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1" y="19"/>
                    <a:pt x="1" y="19"/>
                  </a:cubicBezTo>
                  <a:cubicBezTo>
                    <a:pt x="2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9"/>
                    <a:pt x="9" y="19"/>
                  </a:cubicBezTo>
                  <a:cubicBezTo>
                    <a:pt x="9" y="19"/>
                    <a:pt x="10" y="18"/>
                    <a:pt x="10" y="18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8" name="Freeform 268"/>
            <p:cNvSpPr/>
            <p:nvPr userDrawn="1"/>
          </p:nvSpPr>
          <p:spPr bwMode="auto">
            <a:xfrm>
              <a:off x="6392863" y="4435475"/>
              <a:ext cx="69850" cy="133350"/>
            </a:xfrm>
            <a:custGeom>
              <a:avLst/>
              <a:gdLst>
                <a:gd name="T0" fmla="*/ 9 w 10"/>
                <a:gd name="T1" fmla="*/ 0 h 19"/>
                <a:gd name="T2" fmla="*/ 1 w 10"/>
                <a:gd name="T3" fmla="*/ 0 h 19"/>
                <a:gd name="T4" fmla="*/ 0 w 10"/>
                <a:gd name="T5" fmla="*/ 1 h 19"/>
                <a:gd name="T6" fmla="*/ 0 w 10"/>
                <a:gd name="T7" fmla="*/ 18 h 19"/>
                <a:gd name="T8" fmla="*/ 1 w 10"/>
                <a:gd name="T9" fmla="*/ 19 h 19"/>
                <a:gd name="T10" fmla="*/ 2 w 10"/>
                <a:gd name="T11" fmla="*/ 18 h 19"/>
                <a:gd name="T12" fmla="*/ 2 w 10"/>
                <a:gd name="T13" fmla="*/ 2 h 19"/>
                <a:gd name="T14" fmla="*/ 8 w 10"/>
                <a:gd name="T15" fmla="*/ 2 h 19"/>
                <a:gd name="T16" fmla="*/ 8 w 10"/>
                <a:gd name="T17" fmla="*/ 18 h 19"/>
                <a:gd name="T18" fmla="*/ 9 w 10"/>
                <a:gd name="T19" fmla="*/ 19 h 19"/>
                <a:gd name="T20" fmla="*/ 10 w 10"/>
                <a:gd name="T21" fmla="*/ 18 h 19"/>
                <a:gd name="T22" fmla="*/ 10 w 10"/>
                <a:gd name="T23" fmla="*/ 1 h 19"/>
                <a:gd name="T24" fmla="*/ 9 w 10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19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1" y="19"/>
                    <a:pt x="1" y="19"/>
                  </a:cubicBezTo>
                  <a:cubicBezTo>
                    <a:pt x="2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9"/>
                    <a:pt x="9" y="19"/>
                  </a:cubicBezTo>
                  <a:cubicBezTo>
                    <a:pt x="10" y="19"/>
                    <a:pt x="10" y="18"/>
                    <a:pt x="10" y="18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10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9" name="Freeform 269"/>
            <p:cNvSpPr/>
            <p:nvPr userDrawn="1"/>
          </p:nvSpPr>
          <p:spPr bwMode="auto">
            <a:xfrm>
              <a:off x="6296025" y="4435475"/>
              <a:ext cx="61913" cy="133350"/>
            </a:xfrm>
            <a:custGeom>
              <a:avLst/>
              <a:gdLst>
                <a:gd name="T0" fmla="*/ 8 w 9"/>
                <a:gd name="T1" fmla="*/ 0 h 19"/>
                <a:gd name="T2" fmla="*/ 1 w 9"/>
                <a:gd name="T3" fmla="*/ 0 h 19"/>
                <a:gd name="T4" fmla="*/ 0 w 9"/>
                <a:gd name="T5" fmla="*/ 1 h 19"/>
                <a:gd name="T6" fmla="*/ 0 w 9"/>
                <a:gd name="T7" fmla="*/ 18 h 19"/>
                <a:gd name="T8" fmla="*/ 1 w 9"/>
                <a:gd name="T9" fmla="*/ 19 h 19"/>
                <a:gd name="T10" fmla="*/ 2 w 9"/>
                <a:gd name="T11" fmla="*/ 18 h 19"/>
                <a:gd name="T12" fmla="*/ 2 w 9"/>
                <a:gd name="T13" fmla="*/ 2 h 19"/>
                <a:gd name="T14" fmla="*/ 7 w 9"/>
                <a:gd name="T15" fmla="*/ 2 h 19"/>
                <a:gd name="T16" fmla="*/ 7 w 9"/>
                <a:gd name="T17" fmla="*/ 18 h 19"/>
                <a:gd name="T18" fmla="*/ 8 w 9"/>
                <a:gd name="T19" fmla="*/ 19 h 19"/>
                <a:gd name="T20" fmla="*/ 9 w 9"/>
                <a:gd name="T21" fmla="*/ 18 h 19"/>
                <a:gd name="T22" fmla="*/ 9 w 9"/>
                <a:gd name="T23" fmla="*/ 1 h 19"/>
                <a:gd name="T24" fmla="*/ 8 w 9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19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1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9"/>
                    <a:pt x="8" y="19"/>
                  </a:cubicBezTo>
                  <a:cubicBezTo>
                    <a:pt x="9" y="19"/>
                    <a:pt x="9" y="18"/>
                    <a:pt x="9" y="18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0" name="Freeform 270"/>
            <p:cNvSpPr/>
            <p:nvPr userDrawn="1"/>
          </p:nvSpPr>
          <p:spPr bwMode="auto">
            <a:xfrm>
              <a:off x="7223125" y="4603750"/>
              <a:ext cx="61913" cy="133350"/>
            </a:xfrm>
            <a:custGeom>
              <a:avLst/>
              <a:gdLst>
                <a:gd name="T0" fmla="*/ 8 w 9"/>
                <a:gd name="T1" fmla="*/ 0 h 19"/>
                <a:gd name="T2" fmla="*/ 1 w 9"/>
                <a:gd name="T3" fmla="*/ 0 h 19"/>
                <a:gd name="T4" fmla="*/ 0 w 9"/>
                <a:gd name="T5" fmla="*/ 1 h 19"/>
                <a:gd name="T6" fmla="*/ 0 w 9"/>
                <a:gd name="T7" fmla="*/ 18 h 19"/>
                <a:gd name="T8" fmla="*/ 1 w 9"/>
                <a:gd name="T9" fmla="*/ 19 h 19"/>
                <a:gd name="T10" fmla="*/ 2 w 9"/>
                <a:gd name="T11" fmla="*/ 18 h 19"/>
                <a:gd name="T12" fmla="*/ 2 w 9"/>
                <a:gd name="T13" fmla="*/ 2 h 19"/>
                <a:gd name="T14" fmla="*/ 7 w 9"/>
                <a:gd name="T15" fmla="*/ 2 h 19"/>
                <a:gd name="T16" fmla="*/ 7 w 9"/>
                <a:gd name="T17" fmla="*/ 18 h 19"/>
                <a:gd name="T18" fmla="*/ 8 w 9"/>
                <a:gd name="T19" fmla="*/ 19 h 19"/>
                <a:gd name="T20" fmla="*/ 9 w 9"/>
                <a:gd name="T21" fmla="*/ 18 h 19"/>
                <a:gd name="T22" fmla="*/ 9 w 9"/>
                <a:gd name="T23" fmla="*/ 1 h 19"/>
                <a:gd name="T24" fmla="*/ 8 w 9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19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1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9"/>
                    <a:pt x="8" y="19"/>
                  </a:cubicBezTo>
                  <a:cubicBezTo>
                    <a:pt x="9" y="19"/>
                    <a:pt x="9" y="18"/>
                    <a:pt x="9" y="18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1" name="Freeform 271"/>
            <p:cNvSpPr/>
            <p:nvPr userDrawn="1"/>
          </p:nvSpPr>
          <p:spPr bwMode="auto">
            <a:xfrm>
              <a:off x="7118350" y="4603750"/>
              <a:ext cx="63500" cy="133350"/>
            </a:xfrm>
            <a:custGeom>
              <a:avLst/>
              <a:gdLst>
                <a:gd name="T0" fmla="*/ 8 w 9"/>
                <a:gd name="T1" fmla="*/ 0 h 19"/>
                <a:gd name="T2" fmla="*/ 1 w 9"/>
                <a:gd name="T3" fmla="*/ 0 h 19"/>
                <a:gd name="T4" fmla="*/ 0 w 9"/>
                <a:gd name="T5" fmla="*/ 1 h 19"/>
                <a:gd name="T6" fmla="*/ 0 w 9"/>
                <a:gd name="T7" fmla="*/ 18 h 19"/>
                <a:gd name="T8" fmla="*/ 1 w 9"/>
                <a:gd name="T9" fmla="*/ 19 h 19"/>
                <a:gd name="T10" fmla="*/ 2 w 9"/>
                <a:gd name="T11" fmla="*/ 18 h 19"/>
                <a:gd name="T12" fmla="*/ 2 w 9"/>
                <a:gd name="T13" fmla="*/ 2 h 19"/>
                <a:gd name="T14" fmla="*/ 7 w 9"/>
                <a:gd name="T15" fmla="*/ 2 h 19"/>
                <a:gd name="T16" fmla="*/ 7 w 9"/>
                <a:gd name="T17" fmla="*/ 18 h 19"/>
                <a:gd name="T18" fmla="*/ 8 w 9"/>
                <a:gd name="T19" fmla="*/ 19 h 19"/>
                <a:gd name="T20" fmla="*/ 9 w 9"/>
                <a:gd name="T21" fmla="*/ 18 h 19"/>
                <a:gd name="T22" fmla="*/ 9 w 9"/>
                <a:gd name="T23" fmla="*/ 1 h 19"/>
                <a:gd name="T24" fmla="*/ 8 w 9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19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1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9"/>
                    <a:pt x="8" y="19"/>
                  </a:cubicBezTo>
                  <a:cubicBezTo>
                    <a:pt x="9" y="19"/>
                    <a:pt x="9" y="18"/>
                    <a:pt x="9" y="18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2" name="Freeform 272"/>
            <p:cNvSpPr/>
            <p:nvPr userDrawn="1"/>
          </p:nvSpPr>
          <p:spPr bwMode="auto">
            <a:xfrm>
              <a:off x="7015163" y="4603750"/>
              <a:ext cx="61913" cy="133350"/>
            </a:xfrm>
            <a:custGeom>
              <a:avLst/>
              <a:gdLst>
                <a:gd name="T0" fmla="*/ 8 w 9"/>
                <a:gd name="T1" fmla="*/ 0 h 19"/>
                <a:gd name="T2" fmla="*/ 1 w 9"/>
                <a:gd name="T3" fmla="*/ 0 h 19"/>
                <a:gd name="T4" fmla="*/ 0 w 9"/>
                <a:gd name="T5" fmla="*/ 1 h 19"/>
                <a:gd name="T6" fmla="*/ 0 w 9"/>
                <a:gd name="T7" fmla="*/ 18 h 19"/>
                <a:gd name="T8" fmla="*/ 1 w 9"/>
                <a:gd name="T9" fmla="*/ 19 h 19"/>
                <a:gd name="T10" fmla="*/ 2 w 9"/>
                <a:gd name="T11" fmla="*/ 18 h 19"/>
                <a:gd name="T12" fmla="*/ 2 w 9"/>
                <a:gd name="T13" fmla="*/ 2 h 19"/>
                <a:gd name="T14" fmla="*/ 7 w 9"/>
                <a:gd name="T15" fmla="*/ 2 h 19"/>
                <a:gd name="T16" fmla="*/ 7 w 9"/>
                <a:gd name="T17" fmla="*/ 18 h 19"/>
                <a:gd name="T18" fmla="*/ 8 w 9"/>
                <a:gd name="T19" fmla="*/ 19 h 19"/>
                <a:gd name="T20" fmla="*/ 9 w 9"/>
                <a:gd name="T21" fmla="*/ 18 h 19"/>
                <a:gd name="T22" fmla="*/ 9 w 9"/>
                <a:gd name="T23" fmla="*/ 1 h 19"/>
                <a:gd name="T24" fmla="*/ 8 w 9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19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1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9"/>
                    <a:pt x="8" y="19"/>
                  </a:cubicBezTo>
                  <a:cubicBezTo>
                    <a:pt x="9" y="19"/>
                    <a:pt x="9" y="18"/>
                    <a:pt x="9" y="18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3" name="Freeform 273"/>
            <p:cNvSpPr/>
            <p:nvPr userDrawn="1"/>
          </p:nvSpPr>
          <p:spPr bwMode="auto">
            <a:xfrm>
              <a:off x="6911975" y="4603750"/>
              <a:ext cx="61913" cy="133350"/>
            </a:xfrm>
            <a:custGeom>
              <a:avLst/>
              <a:gdLst>
                <a:gd name="T0" fmla="*/ 8 w 9"/>
                <a:gd name="T1" fmla="*/ 0 h 19"/>
                <a:gd name="T2" fmla="*/ 1 w 9"/>
                <a:gd name="T3" fmla="*/ 0 h 19"/>
                <a:gd name="T4" fmla="*/ 0 w 9"/>
                <a:gd name="T5" fmla="*/ 1 h 19"/>
                <a:gd name="T6" fmla="*/ 0 w 9"/>
                <a:gd name="T7" fmla="*/ 18 h 19"/>
                <a:gd name="T8" fmla="*/ 1 w 9"/>
                <a:gd name="T9" fmla="*/ 19 h 19"/>
                <a:gd name="T10" fmla="*/ 2 w 9"/>
                <a:gd name="T11" fmla="*/ 18 h 19"/>
                <a:gd name="T12" fmla="*/ 2 w 9"/>
                <a:gd name="T13" fmla="*/ 2 h 19"/>
                <a:gd name="T14" fmla="*/ 7 w 9"/>
                <a:gd name="T15" fmla="*/ 2 h 19"/>
                <a:gd name="T16" fmla="*/ 7 w 9"/>
                <a:gd name="T17" fmla="*/ 18 h 19"/>
                <a:gd name="T18" fmla="*/ 8 w 9"/>
                <a:gd name="T19" fmla="*/ 19 h 19"/>
                <a:gd name="T20" fmla="*/ 9 w 9"/>
                <a:gd name="T21" fmla="*/ 18 h 19"/>
                <a:gd name="T22" fmla="*/ 9 w 9"/>
                <a:gd name="T23" fmla="*/ 1 h 19"/>
                <a:gd name="T24" fmla="*/ 8 w 9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19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1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9"/>
                    <a:pt x="8" y="19"/>
                  </a:cubicBezTo>
                  <a:cubicBezTo>
                    <a:pt x="9" y="19"/>
                    <a:pt x="9" y="18"/>
                    <a:pt x="9" y="18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4" name="Freeform 274"/>
            <p:cNvSpPr/>
            <p:nvPr userDrawn="1"/>
          </p:nvSpPr>
          <p:spPr bwMode="auto">
            <a:xfrm>
              <a:off x="6807200" y="4603750"/>
              <a:ext cx="69850" cy="133350"/>
            </a:xfrm>
            <a:custGeom>
              <a:avLst/>
              <a:gdLst>
                <a:gd name="T0" fmla="*/ 9 w 10"/>
                <a:gd name="T1" fmla="*/ 0 h 19"/>
                <a:gd name="T2" fmla="*/ 1 w 10"/>
                <a:gd name="T3" fmla="*/ 0 h 19"/>
                <a:gd name="T4" fmla="*/ 0 w 10"/>
                <a:gd name="T5" fmla="*/ 1 h 19"/>
                <a:gd name="T6" fmla="*/ 0 w 10"/>
                <a:gd name="T7" fmla="*/ 18 h 19"/>
                <a:gd name="T8" fmla="*/ 1 w 10"/>
                <a:gd name="T9" fmla="*/ 19 h 19"/>
                <a:gd name="T10" fmla="*/ 2 w 10"/>
                <a:gd name="T11" fmla="*/ 18 h 19"/>
                <a:gd name="T12" fmla="*/ 2 w 10"/>
                <a:gd name="T13" fmla="*/ 2 h 19"/>
                <a:gd name="T14" fmla="*/ 8 w 10"/>
                <a:gd name="T15" fmla="*/ 2 h 19"/>
                <a:gd name="T16" fmla="*/ 8 w 10"/>
                <a:gd name="T17" fmla="*/ 18 h 19"/>
                <a:gd name="T18" fmla="*/ 9 w 10"/>
                <a:gd name="T19" fmla="*/ 19 h 19"/>
                <a:gd name="T20" fmla="*/ 10 w 10"/>
                <a:gd name="T21" fmla="*/ 18 h 19"/>
                <a:gd name="T22" fmla="*/ 10 w 10"/>
                <a:gd name="T23" fmla="*/ 1 h 19"/>
                <a:gd name="T24" fmla="*/ 9 w 10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19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2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9"/>
                    <a:pt x="9" y="19"/>
                  </a:cubicBezTo>
                  <a:cubicBezTo>
                    <a:pt x="9" y="19"/>
                    <a:pt x="10" y="18"/>
                    <a:pt x="10" y="18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5" name="Freeform 275"/>
            <p:cNvSpPr/>
            <p:nvPr userDrawn="1"/>
          </p:nvSpPr>
          <p:spPr bwMode="auto">
            <a:xfrm>
              <a:off x="6704013" y="4603750"/>
              <a:ext cx="69850" cy="133350"/>
            </a:xfrm>
            <a:custGeom>
              <a:avLst/>
              <a:gdLst>
                <a:gd name="T0" fmla="*/ 9 w 10"/>
                <a:gd name="T1" fmla="*/ 0 h 19"/>
                <a:gd name="T2" fmla="*/ 1 w 10"/>
                <a:gd name="T3" fmla="*/ 0 h 19"/>
                <a:gd name="T4" fmla="*/ 0 w 10"/>
                <a:gd name="T5" fmla="*/ 1 h 19"/>
                <a:gd name="T6" fmla="*/ 0 w 10"/>
                <a:gd name="T7" fmla="*/ 18 h 19"/>
                <a:gd name="T8" fmla="*/ 1 w 10"/>
                <a:gd name="T9" fmla="*/ 19 h 19"/>
                <a:gd name="T10" fmla="*/ 2 w 10"/>
                <a:gd name="T11" fmla="*/ 18 h 19"/>
                <a:gd name="T12" fmla="*/ 2 w 10"/>
                <a:gd name="T13" fmla="*/ 2 h 19"/>
                <a:gd name="T14" fmla="*/ 8 w 10"/>
                <a:gd name="T15" fmla="*/ 2 h 19"/>
                <a:gd name="T16" fmla="*/ 8 w 10"/>
                <a:gd name="T17" fmla="*/ 18 h 19"/>
                <a:gd name="T18" fmla="*/ 9 w 10"/>
                <a:gd name="T19" fmla="*/ 19 h 19"/>
                <a:gd name="T20" fmla="*/ 10 w 10"/>
                <a:gd name="T21" fmla="*/ 18 h 19"/>
                <a:gd name="T22" fmla="*/ 10 w 10"/>
                <a:gd name="T23" fmla="*/ 1 h 19"/>
                <a:gd name="T24" fmla="*/ 9 w 10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19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1" y="19"/>
                    <a:pt x="1" y="19"/>
                  </a:cubicBezTo>
                  <a:cubicBezTo>
                    <a:pt x="2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9"/>
                    <a:pt x="9" y="19"/>
                  </a:cubicBezTo>
                  <a:cubicBezTo>
                    <a:pt x="9" y="19"/>
                    <a:pt x="10" y="18"/>
                    <a:pt x="10" y="18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6" name="Freeform 276"/>
            <p:cNvSpPr/>
            <p:nvPr userDrawn="1"/>
          </p:nvSpPr>
          <p:spPr bwMode="auto">
            <a:xfrm>
              <a:off x="6600825" y="4603750"/>
              <a:ext cx="68263" cy="133350"/>
            </a:xfrm>
            <a:custGeom>
              <a:avLst/>
              <a:gdLst>
                <a:gd name="T0" fmla="*/ 9 w 10"/>
                <a:gd name="T1" fmla="*/ 0 h 19"/>
                <a:gd name="T2" fmla="*/ 1 w 10"/>
                <a:gd name="T3" fmla="*/ 0 h 19"/>
                <a:gd name="T4" fmla="*/ 0 w 10"/>
                <a:gd name="T5" fmla="*/ 1 h 19"/>
                <a:gd name="T6" fmla="*/ 0 w 10"/>
                <a:gd name="T7" fmla="*/ 18 h 19"/>
                <a:gd name="T8" fmla="*/ 1 w 10"/>
                <a:gd name="T9" fmla="*/ 19 h 19"/>
                <a:gd name="T10" fmla="*/ 2 w 10"/>
                <a:gd name="T11" fmla="*/ 18 h 19"/>
                <a:gd name="T12" fmla="*/ 2 w 10"/>
                <a:gd name="T13" fmla="*/ 2 h 19"/>
                <a:gd name="T14" fmla="*/ 8 w 10"/>
                <a:gd name="T15" fmla="*/ 2 h 19"/>
                <a:gd name="T16" fmla="*/ 8 w 10"/>
                <a:gd name="T17" fmla="*/ 18 h 19"/>
                <a:gd name="T18" fmla="*/ 9 w 10"/>
                <a:gd name="T19" fmla="*/ 19 h 19"/>
                <a:gd name="T20" fmla="*/ 10 w 10"/>
                <a:gd name="T21" fmla="*/ 18 h 19"/>
                <a:gd name="T22" fmla="*/ 10 w 10"/>
                <a:gd name="T23" fmla="*/ 1 h 19"/>
                <a:gd name="T24" fmla="*/ 9 w 10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19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1" y="19"/>
                    <a:pt x="1" y="19"/>
                  </a:cubicBezTo>
                  <a:cubicBezTo>
                    <a:pt x="2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9"/>
                    <a:pt x="9" y="19"/>
                  </a:cubicBezTo>
                  <a:cubicBezTo>
                    <a:pt x="9" y="19"/>
                    <a:pt x="10" y="18"/>
                    <a:pt x="10" y="18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7" name="Freeform 277"/>
            <p:cNvSpPr/>
            <p:nvPr userDrawn="1"/>
          </p:nvSpPr>
          <p:spPr bwMode="auto">
            <a:xfrm>
              <a:off x="6497638" y="4603750"/>
              <a:ext cx="68263" cy="133350"/>
            </a:xfrm>
            <a:custGeom>
              <a:avLst/>
              <a:gdLst>
                <a:gd name="T0" fmla="*/ 9 w 10"/>
                <a:gd name="T1" fmla="*/ 0 h 19"/>
                <a:gd name="T2" fmla="*/ 1 w 10"/>
                <a:gd name="T3" fmla="*/ 0 h 19"/>
                <a:gd name="T4" fmla="*/ 0 w 10"/>
                <a:gd name="T5" fmla="*/ 1 h 19"/>
                <a:gd name="T6" fmla="*/ 0 w 10"/>
                <a:gd name="T7" fmla="*/ 18 h 19"/>
                <a:gd name="T8" fmla="*/ 1 w 10"/>
                <a:gd name="T9" fmla="*/ 19 h 19"/>
                <a:gd name="T10" fmla="*/ 2 w 10"/>
                <a:gd name="T11" fmla="*/ 18 h 19"/>
                <a:gd name="T12" fmla="*/ 2 w 10"/>
                <a:gd name="T13" fmla="*/ 2 h 19"/>
                <a:gd name="T14" fmla="*/ 8 w 10"/>
                <a:gd name="T15" fmla="*/ 2 h 19"/>
                <a:gd name="T16" fmla="*/ 8 w 10"/>
                <a:gd name="T17" fmla="*/ 18 h 19"/>
                <a:gd name="T18" fmla="*/ 9 w 10"/>
                <a:gd name="T19" fmla="*/ 19 h 19"/>
                <a:gd name="T20" fmla="*/ 10 w 10"/>
                <a:gd name="T21" fmla="*/ 18 h 19"/>
                <a:gd name="T22" fmla="*/ 10 w 10"/>
                <a:gd name="T23" fmla="*/ 1 h 19"/>
                <a:gd name="T24" fmla="*/ 9 w 10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19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1" y="19"/>
                    <a:pt x="1" y="19"/>
                  </a:cubicBezTo>
                  <a:cubicBezTo>
                    <a:pt x="2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9"/>
                    <a:pt x="9" y="19"/>
                  </a:cubicBezTo>
                  <a:cubicBezTo>
                    <a:pt x="9" y="19"/>
                    <a:pt x="10" y="18"/>
                    <a:pt x="10" y="18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8" name="Freeform 278"/>
            <p:cNvSpPr/>
            <p:nvPr userDrawn="1"/>
          </p:nvSpPr>
          <p:spPr bwMode="auto">
            <a:xfrm>
              <a:off x="6392863" y="4603750"/>
              <a:ext cx="69850" cy="133350"/>
            </a:xfrm>
            <a:custGeom>
              <a:avLst/>
              <a:gdLst>
                <a:gd name="T0" fmla="*/ 9 w 10"/>
                <a:gd name="T1" fmla="*/ 0 h 19"/>
                <a:gd name="T2" fmla="*/ 1 w 10"/>
                <a:gd name="T3" fmla="*/ 0 h 19"/>
                <a:gd name="T4" fmla="*/ 0 w 10"/>
                <a:gd name="T5" fmla="*/ 1 h 19"/>
                <a:gd name="T6" fmla="*/ 0 w 10"/>
                <a:gd name="T7" fmla="*/ 18 h 19"/>
                <a:gd name="T8" fmla="*/ 1 w 10"/>
                <a:gd name="T9" fmla="*/ 19 h 19"/>
                <a:gd name="T10" fmla="*/ 2 w 10"/>
                <a:gd name="T11" fmla="*/ 18 h 19"/>
                <a:gd name="T12" fmla="*/ 2 w 10"/>
                <a:gd name="T13" fmla="*/ 2 h 19"/>
                <a:gd name="T14" fmla="*/ 8 w 10"/>
                <a:gd name="T15" fmla="*/ 2 h 19"/>
                <a:gd name="T16" fmla="*/ 8 w 10"/>
                <a:gd name="T17" fmla="*/ 18 h 19"/>
                <a:gd name="T18" fmla="*/ 9 w 10"/>
                <a:gd name="T19" fmla="*/ 19 h 19"/>
                <a:gd name="T20" fmla="*/ 10 w 10"/>
                <a:gd name="T21" fmla="*/ 18 h 19"/>
                <a:gd name="T22" fmla="*/ 10 w 10"/>
                <a:gd name="T23" fmla="*/ 1 h 19"/>
                <a:gd name="T24" fmla="*/ 9 w 10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19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1" y="19"/>
                    <a:pt x="1" y="19"/>
                  </a:cubicBezTo>
                  <a:cubicBezTo>
                    <a:pt x="2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9"/>
                    <a:pt x="9" y="19"/>
                  </a:cubicBezTo>
                  <a:cubicBezTo>
                    <a:pt x="10" y="19"/>
                    <a:pt x="10" y="18"/>
                    <a:pt x="10" y="18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10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9" name="Freeform 279"/>
            <p:cNvSpPr/>
            <p:nvPr userDrawn="1"/>
          </p:nvSpPr>
          <p:spPr bwMode="auto">
            <a:xfrm>
              <a:off x="6296025" y="4603750"/>
              <a:ext cx="61913" cy="133350"/>
            </a:xfrm>
            <a:custGeom>
              <a:avLst/>
              <a:gdLst>
                <a:gd name="T0" fmla="*/ 8 w 9"/>
                <a:gd name="T1" fmla="*/ 0 h 19"/>
                <a:gd name="T2" fmla="*/ 1 w 9"/>
                <a:gd name="T3" fmla="*/ 0 h 19"/>
                <a:gd name="T4" fmla="*/ 0 w 9"/>
                <a:gd name="T5" fmla="*/ 1 h 19"/>
                <a:gd name="T6" fmla="*/ 0 w 9"/>
                <a:gd name="T7" fmla="*/ 18 h 19"/>
                <a:gd name="T8" fmla="*/ 1 w 9"/>
                <a:gd name="T9" fmla="*/ 19 h 19"/>
                <a:gd name="T10" fmla="*/ 2 w 9"/>
                <a:gd name="T11" fmla="*/ 18 h 19"/>
                <a:gd name="T12" fmla="*/ 2 w 9"/>
                <a:gd name="T13" fmla="*/ 2 h 19"/>
                <a:gd name="T14" fmla="*/ 7 w 9"/>
                <a:gd name="T15" fmla="*/ 2 h 19"/>
                <a:gd name="T16" fmla="*/ 7 w 9"/>
                <a:gd name="T17" fmla="*/ 18 h 19"/>
                <a:gd name="T18" fmla="*/ 8 w 9"/>
                <a:gd name="T19" fmla="*/ 19 h 19"/>
                <a:gd name="T20" fmla="*/ 9 w 9"/>
                <a:gd name="T21" fmla="*/ 18 h 19"/>
                <a:gd name="T22" fmla="*/ 9 w 9"/>
                <a:gd name="T23" fmla="*/ 1 h 19"/>
                <a:gd name="T24" fmla="*/ 8 w 9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19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1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9"/>
                    <a:pt x="8" y="19"/>
                  </a:cubicBezTo>
                  <a:cubicBezTo>
                    <a:pt x="9" y="19"/>
                    <a:pt x="9" y="18"/>
                    <a:pt x="9" y="18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0" name="Freeform 280"/>
            <p:cNvSpPr>
              <a:spLocks noEditPoints="1"/>
            </p:cNvSpPr>
            <p:nvPr userDrawn="1"/>
          </p:nvSpPr>
          <p:spPr bwMode="auto">
            <a:xfrm>
              <a:off x="2101850" y="4162425"/>
              <a:ext cx="2170113" cy="679450"/>
            </a:xfrm>
            <a:custGeom>
              <a:avLst/>
              <a:gdLst>
                <a:gd name="T0" fmla="*/ 164 w 314"/>
                <a:gd name="T1" fmla="*/ 68 h 97"/>
                <a:gd name="T2" fmla="*/ 111 w 314"/>
                <a:gd name="T3" fmla="*/ 20 h 97"/>
                <a:gd name="T4" fmla="*/ 83 w 314"/>
                <a:gd name="T5" fmla="*/ 60 h 97"/>
                <a:gd name="T6" fmla="*/ 64 w 314"/>
                <a:gd name="T7" fmla="*/ 72 h 97"/>
                <a:gd name="T8" fmla="*/ 44 w 314"/>
                <a:gd name="T9" fmla="*/ 60 h 97"/>
                <a:gd name="T10" fmla="*/ 36 w 314"/>
                <a:gd name="T11" fmla="*/ 60 h 97"/>
                <a:gd name="T12" fmla="*/ 21 w 314"/>
                <a:gd name="T13" fmla="*/ 79 h 97"/>
                <a:gd name="T14" fmla="*/ 113 w 314"/>
                <a:gd name="T15" fmla="*/ 87 h 97"/>
                <a:gd name="T16" fmla="*/ 163 w 314"/>
                <a:gd name="T17" fmla="*/ 86 h 97"/>
                <a:gd name="T18" fmla="*/ 261 w 314"/>
                <a:gd name="T19" fmla="*/ 40 h 97"/>
                <a:gd name="T20" fmla="*/ 261 w 314"/>
                <a:gd name="T21" fmla="*/ 59 h 97"/>
                <a:gd name="T22" fmla="*/ 261 w 314"/>
                <a:gd name="T23" fmla="*/ 87 h 97"/>
                <a:gd name="T24" fmla="*/ 313 w 314"/>
                <a:gd name="T25" fmla="*/ 97 h 97"/>
                <a:gd name="T26" fmla="*/ 73 w 314"/>
                <a:gd name="T27" fmla="*/ 95 h 97"/>
                <a:gd name="T28" fmla="*/ 67 w 314"/>
                <a:gd name="T29" fmla="*/ 77 h 97"/>
                <a:gd name="T30" fmla="*/ 84 w 314"/>
                <a:gd name="T31" fmla="*/ 58 h 97"/>
                <a:gd name="T32" fmla="*/ 75 w 314"/>
                <a:gd name="T33" fmla="*/ 94 h 97"/>
                <a:gd name="T34" fmla="*/ 48 w 314"/>
                <a:gd name="T35" fmla="*/ 58 h 97"/>
                <a:gd name="T36" fmla="*/ 62 w 314"/>
                <a:gd name="T37" fmla="*/ 73 h 97"/>
                <a:gd name="T38" fmla="*/ 39 w 314"/>
                <a:gd name="T39" fmla="*/ 74 h 97"/>
                <a:gd name="T40" fmla="*/ 22 w 314"/>
                <a:gd name="T41" fmla="*/ 64 h 97"/>
                <a:gd name="T42" fmla="*/ 32 w 314"/>
                <a:gd name="T43" fmla="*/ 64 h 97"/>
                <a:gd name="T44" fmla="*/ 23 w 314"/>
                <a:gd name="T45" fmla="*/ 77 h 97"/>
                <a:gd name="T46" fmla="*/ 28 w 314"/>
                <a:gd name="T47" fmla="*/ 95 h 97"/>
                <a:gd name="T48" fmla="*/ 132 w 314"/>
                <a:gd name="T49" fmla="*/ 53 h 97"/>
                <a:gd name="T50" fmla="*/ 144 w 314"/>
                <a:gd name="T51" fmla="*/ 63 h 97"/>
                <a:gd name="T52" fmla="*/ 113 w 314"/>
                <a:gd name="T53" fmla="*/ 43 h 97"/>
                <a:gd name="T54" fmla="*/ 145 w 314"/>
                <a:gd name="T55" fmla="*/ 32 h 97"/>
                <a:gd name="T56" fmla="*/ 163 w 314"/>
                <a:gd name="T57" fmla="*/ 37 h 97"/>
                <a:gd name="T58" fmla="*/ 163 w 314"/>
                <a:gd name="T59" fmla="*/ 45 h 97"/>
                <a:gd name="T60" fmla="*/ 113 w 314"/>
                <a:gd name="T61" fmla="*/ 30 h 97"/>
                <a:gd name="T62" fmla="*/ 154 w 314"/>
                <a:gd name="T63" fmla="*/ 68 h 97"/>
                <a:gd name="T64" fmla="*/ 163 w 314"/>
                <a:gd name="T65" fmla="*/ 20 h 97"/>
                <a:gd name="T66" fmla="*/ 113 w 314"/>
                <a:gd name="T67" fmla="*/ 79 h 97"/>
                <a:gd name="T68" fmla="*/ 113 w 314"/>
                <a:gd name="T69" fmla="*/ 79 h 97"/>
                <a:gd name="T70" fmla="*/ 287 w 314"/>
                <a:gd name="T71" fmla="*/ 48 h 97"/>
                <a:gd name="T72" fmla="*/ 288 w 314"/>
                <a:gd name="T73" fmla="*/ 41 h 97"/>
                <a:gd name="T74" fmla="*/ 312 w 314"/>
                <a:gd name="T75" fmla="*/ 41 h 97"/>
                <a:gd name="T76" fmla="*/ 288 w 314"/>
                <a:gd name="T77" fmla="*/ 60 h 97"/>
                <a:gd name="T78" fmla="*/ 297 w 314"/>
                <a:gd name="T79" fmla="*/ 60 h 97"/>
                <a:gd name="T80" fmla="*/ 272 w 314"/>
                <a:gd name="T81" fmla="*/ 67 h 97"/>
                <a:gd name="T82" fmla="*/ 272 w 314"/>
                <a:gd name="T83" fmla="*/ 69 h 97"/>
                <a:gd name="T84" fmla="*/ 288 w 314"/>
                <a:gd name="T85" fmla="*/ 69 h 97"/>
                <a:gd name="T86" fmla="*/ 304 w 314"/>
                <a:gd name="T87" fmla="*/ 77 h 97"/>
                <a:gd name="T88" fmla="*/ 305 w 314"/>
                <a:gd name="T89" fmla="*/ 69 h 97"/>
                <a:gd name="T90" fmla="*/ 305 w 314"/>
                <a:gd name="T91" fmla="*/ 50 h 97"/>
                <a:gd name="T92" fmla="*/ 304 w 314"/>
                <a:gd name="T93" fmla="*/ 50 h 97"/>
                <a:gd name="T94" fmla="*/ 287 w 314"/>
                <a:gd name="T95" fmla="*/ 58 h 97"/>
                <a:gd name="T96" fmla="*/ 272 w 314"/>
                <a:gd name="T97" fmla="*/ 50 h 97"/>
                <a:gd name="T98" fmla="*/ 270 w 314"/>
                <a:gd name="T99" fmla="*/ 58 h 97"/>
                <a:gd name="T100" fmla="*/ 270 w 314"/>
                <a:gd name="T101" fmla="*/ 77 h 97"/>
                <a:gd name="T102" fmla="*/ 263 w 314"/>
                <a:gd name="T103" fmla="*/ 79 h 97"/>
                <a:gd name="T104" fmla="*/ 280 w 314"/>
                <a:gd name="T105" fmla="*/ 79 h 97"/>
                <a:gd name="T106" fmla="*/ 295 w 314"/>
                <a:gd name="T107" fmla="*/ 86 h 97"/>
                <a:gd name="T108" fmla="*/ 297 w 314"/>
                <a:gd name="T109" fmla="*/ 79 h 97"/>
                <a:gd name="T110" fmla="*/ 263 w 314"/>
                <a:gd name="T111" fmla="*/ 48 h 97"/>
                <a:gd name="T112" fmla="*/ 263 w 314"/>
                <a:gd name="T113" fmla="*/ 95 h 97"/>
                <a:gd name="T114" fmla="*/ 280 w 314"/>
                <a:gd name="T115" fmla="*/ 88 h 97"/>
                <a:gd name="T116" fmla="*/ 295 w 314"/>
                <a:gd name="T117" fmla="*/ 95 h 97"/>
                <a:gd name="T118" fmla="*/ 297 w 314"/>
                <a:gd name="T119" fmla="*/ 88 h 97"/>
                <a:gd name="T120" fmla="*/ 312 w 314"/>
                <a:gd name="T121" fmla="*/ 39 h 97"/>
                <a:gd name="T122" fmla="*/ 288 w 314"/>
                <a:gd name="T123" fmla="*/ 39 h 97"/>
                <a:gd name="T124" fmla="*/ 271 w 314"/>
                <a:gd name="T125" fmla="*/ 39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14" h="97">
                  <a:moveTo>
                    <a:pt x="263" y="1"/>
                  </a:moveTo>
                  <a:cubicBezTo>
                    <a:pt x="263" y="0"/>
                    <a:pt x="262" y="0"/>
                    <a:pt x="262" y="1"/>
                  </a:cubicBezTo>
                  <a:cubicBezTo>
                    <a:pt x="173" y="63"/>
                    <a:pt x="173" y="63"/>
                    <a:pt x="173" y="63"/>
                  </a:cubicBezTo>
                  <a:cubicBezTo>
                    <a:pt x="172" y="63"/>
                    <a:pt x="172" y="63"/>
                    <a:pt x="172" y="64"/>
                  </a:cubicBezTo>
                  <a:cubicBezTo>
                    <a:pt x="172" y="84"/>
                    <a:pt x="172" y="84"/>
                    <a:pt x="172" y="84"/>
                  </a:cubicBezTo>
                  <a:cubicBezTo>
                    <a:pt x="164" y="84"/>
                    <a:pt x="164" y="84"/>
                    <a:pt x="164" y="84"/>
                  </a:cubicBezTo>
                  <a:cubicBezTo>
                    <a:pt x="164" y="68"/>
                    <a:pt x="164" y="68"/>
                    <a:pt x="164" y="68"/>
                  </a:cubicBezTo>
                  <a:cubicBezTo>
                    <a:pt x="164" y="68"/>
                    <a:pt x="164" y="68"/>
                    <a:pt x="164" y="68"/>
                  </a:cubicBezTo>
                  <a:cubicBezTo>
                    <a:pt x="164" y="19"/>
                    <a:pt x="164" y="19"/>
                    <a:pt x="164" y="19"/>
                  </a:cubicBezTo>
                  <a:cubicBezTo>
                    <a:pt x="164" y="19"/>
                    <a:pt x="164" y="18"/>
                    <a:pt x="164" y="18"/>
                  </a:cubicBezTo>
                  <a:cubicBezTo>
                    <a:pt x="146" y="7"/>
                    <a:pt x="146" y="7"/>
                    <a:pt x="146" y="7"/>
                  </a:cubicBezTo>
                  <a:cubicBezTo>
                    <a:pt x="145" y="7"/>
                    <a:pt x="145" y="7"/>
                    <a:pt x="145" y="7"/>
                  </a:cubicBezTo>
                  <a:cubicBezTo>
                    <a:pt x="112" y="19"/>
                    <a:pt x="112" y="19"/>
                    <a:pt x="112" y="19"/>
                  </a:cubicBezTo>
                  <a:cubicBezTo>
                    <a:pt x="111" y="19"/>
                    <a:pt x="111" y="20"/>
                    <a:pt x="111" y="20"/>
                  </a:cubicBezTo>
                  <a:cubicBezTo>
                    <a:pt x="111" y="95"/>
                    <a:pt x="111" y="95"/>
                    <a:pt x="111" y="95"/>
                  </a:cubicBezTo>
                  <a:cubicBezTo>
                    <a:pt x="80" y="95"/>
                    <a:pt x="80" y="95"/>
                    <a:pt x="80" y="95"/>
                  </a:cubicBezTo>
                  <a:cubicBezTo>
                    <a:pt x="80" y="79"/>
                    <a:pt x="80" y="79"/>
                    <a:pt x="80" y="79"/>
                  </a:cubicBezTo>
                  <a:cubicBezTo>
                    <a:pt x="96" y="79"/>
                    <a:pt x="96" y="79"/>
                    <a:pt x="96" y="79"/>
                  </a:cubicBezTo>
                  <a:cubicBezTo>
                    <a:pt x="83" y="66"/>
                    <a:pt x="83" y="66"/>
                    <a:pt x="83" y="66"/>
                  </a:cubicBezTo>
                  <a:cubicBezTo>
                    <a:pt x="89" y="66"/>
                    <a:pt x="89" y="66"/>
                    <a:pt x="89" y="66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89" y="60"/>
                    <a:pt x="89" y="60"/>
                    <a:pt x="89" y="60"/>
                  </a:cubicBezTo>
                  <a:cubicBezTo>
                    <a:pt x="76" y="48"/>
                    <a:pt x="76" y="48"/>
                    <a:pt x="76" y="48"/>
                  </a:cubicBezTo>
                  <a:cubicBezTo>
                    <a:pt x="64" y="60"/>
                    <a:pt x="64" y="60"/>
                    <a:pt x="64" y="60"/>
                  </a:cubicBezTo>
                  <a:cubicBezTo>
                    <a:pt x="70" y="60"/>
                    <a:pt x="70" y="60"/>
                    <a:pt x="70" y="60"/>
                  </a:cubicBezTo>
                  <a:cubicBezTo>
                    <a:pt x="64" y="66"/>
                    <a:pt x="64" y="66"/>
                    <a:pt x="64" y="66"/>
                  </a:cubicBezTo>
                  <a:cubicBezTo>
                    <a:pt x="70" y="66"/>
                    <a:pt x="70" y="66"/>
                    <a:pt x="70" y="66"/>
                  </a:cubicBezTo>
                  <a:cubicBezTo>
                    <a:pt x="64" y="72"/>
                    <a:pt x="64" y="72"/>
                    <a:pt x="64" y="72"/>
                  </a:cubicBezTo>
                  <a:cubicBezTo>
                    <a:pt x="58" y="66"/>
                    <a:pt x="58" y="66"/>
                    <a:pt x="58" y="66"/>
                  </a:cubicBezTo>
                  <a:cubicBezTo>
                    <a:pt x="63" y="66"/>
                    <a:pt x="63" y="66"/>
                    <a:pt x="63" y="66"/>
                  </a:cubicBezTo>
                  <a:cubicBezTo>
                    <a:pt x="58" y="60"/>
                    <a:pt x="58" y="60"/>
                    <a:pt x="58" y="60"/>
                  </a:cubicBezTo>
                  <a:cubicBezTo>
                    <a:pt x="63" y="60"/>
                    <a:pt x="63" y="60"/>
                    <a:pt x="63" y="60"/>
                  </a:cubicBezTo>
                  <a:cubicBezTo>
                    <a:pt x="51" y="48"/>
                    <a:pt x="51" y="48"/>
                    <a:pt x="51" y="48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44" y="60"/>
                    <a:pt x="44" y="60"/>
                    <a:pt x="44" y="60"/>
                  </a:cubicBezTo>
                  <a:cubicBezTo>
                    <a:pt x="39" y="66"/>
                    <a:pt x="39" y="66"/>
                    <a:pt x="39" y="66"/>
                  </a:cubicBezTo>
                  <a:cubicBezTo>
                    <a:pt x="44" y="66"/>
                    <a:pt x="44" y="66"/>
                    <a:pt x="44" y="66"/>
                  </a:cubicBezTo>
                  <a:cubicBezTo>
                    <a:pt x="38" y="72"/>
                    <a:pt x="38" y="72"/>
                    <a:pt x="38" y="72"/>
                  </a:cubicBezTo>
                  <a:cubicBezTo>
                    <a:pt x="31" y="66"/>
                    <a:pt x="31" y="66"/>
                    <a:pt x="31" y="66"/>
                  </a:cubicBezTo>
                  <a:cubicBezTo>
                    <a:pt x="36" y="66"/>
                    <a:pt x="36" y="66"/>
                    <a:pt x="36" y="66"/>
                  </a:cubicBezTo>
                  <a:cubicBezTo>
                    <a:pt x="31" y="60"/>
                    <a:pt x="31" y="60"/>
                    <a:pt x="31" y="60"/>
                  </a:cubicBezTo>
                  <a:cubicBezTo>
                    <a:pt x="36" y="60"/>
                    <a:pt x="36" y="60"/>
                    <a:pt x="36" y="60"/>
                  </a:cubicBezTo>
                  <a:cubicBezTo>
                    <a:pt x="24" y="48"/>
                    <a:pt x="24" y="48"/>
                    <a:pt x="24" y="48"/>
                  </a:cubicBezTo>
                  <a:cubicBezTo>
                    <a:pt x="12" y="60"/>
                    <a:pt x="12" y="60"/>
                    <a:pt x="12" y="60"/>
                  </a:cubicBezTo>
                  <a:cubicBezTo>
                    <a:pt x="17" y="60"/>
                    <a:pt x="17" y="60"/>
                    <a:pt x="17" y="60"/>
                  </a:cubicBezTo>
                  <a:cubicBezTo>
                    <a:pt x="12" y="66"/>
                    <a:pt x="12" y="66"/>
                    <a:pt x="12" y="66"/>
                  </a:cubicBezTo>
                  <a:cubicBezTo>
                    <a:pt x="17" y="66"/>
                    <a:pt x="17" y="66"/>
                    <a:pt x="17" y="66"/>
                  </a:cubicBezTo>
                  <a:cubicBezTo>
                    <a:pt x="4" y="79"/>
                    <a:pt x="4" y="79"/>
                    <a:pt x="4" y="79"/>
                  </a:cubicBezTo>
                  <a:cubicBezTo>
                    <a:pt x="21" y="79"/>
                    <a:pt x="21" y="79"/>
                    <a:pt x="21" y="79"/>
                  </a:cubicBezTo>
                  <a:cubicBezTo>
                    <a:pt x="21" y="95"/>
                    <a:pt x="21" y="95"/>
                    <a:pt x="21" y="95"/>
                  </a:cubicBezTo>
                  <a:cubicBezTo>
                    <a:pt x="1" y="95"/>
                    <a:pt x="1" y="95"/>
                    <a:pt x="1" y="95"/>
                  </a:cubicBezTo>
                  <a:cubicBezTo>
                    <a:pt x="1" y="95"/>
                    <a:pt x="0" y="96"/>
                    <a:pt x="0" y="96"/>
                  </a:cubicBezTo>
                  <a:cubicBezTo>
                    <a:pt x="0" y="97"/>
                    <a:pt x="1" y="97"/>
                    <a:pt x="1" y="97"/>
                  </a:cubicBezTo>
                  <a:cubicBezTo>
                    <a:pt x="112" y="97"/>
                    <a:pt x="112" y="97"/>
                    <a:pt x="112" y="97"/>
                  </a:cubicBezTo>
                  <a:cubicBezTo>
                    <a:pt x="113" y="97"/>
                    <a:pt x="113" y="97"/>
                    <a:pt x="113" y="96"/>
                  </a:cubicBezTo>
                  <a:cubicBezTo>
                    <a:pt x="113" y="87"/>
                    <a:pt x="113" y="87"/>
                    <a:pt x="113" y="87"/>
                  </a:cubicBezTo>
                  <a:cubicBezTo>
                    <a:pt x="143" y="79"/>
                    <a:pt x="143" y="79"/>
                    <a:pt x="143" y="79"/>
                  </a:cubicBezTo>
                  <a:cubicBezTo>
                    <a:pt x="143" y="96"/>
                    <a:pt x="143" y="96"/>
                    <a:pt x="143" y="96"/>
                  </a:cubicBezTo>
                  <a:cubicBezTo>
                    <a:pt x="143" y="97"/>
                    <a:pt x="144" y="97"/>
                    <a:pt x="144" y="97"/>
                  </a:cubicBezTo>
                  <a:cubicBezTo>
                    <a:pt x="145" y="97"/>
                    <a:pt x="145" y="97"/>
                    <a:pt x="145" y="96"/>
                  </a:cubicBezTo>
                  <a:cubicBezTo>
                    <a:pt x="145" y="79"/>
                    <a:pt x="145" y="79"/>
                    <a:pt x="145" y="79"/>
                  </a:cubicBezTo>
                  <a:cubicBezTo>
                    <a:pt x="163" y="86"/>
                    <a:pt x="163" y="86"/>
                    <a:pt x="163" y="86"/>
                  </a:cubicBezTo>
                  <a:cubicBezTo>
                    <a:pt x="163" y="86"/>
                    <a:pt x="163" y="86"/>
                    <a:pt x="163" y="86"/>
                  </a:cubicBezTo>
                  <a:cubicBezTo>
                    <a:pt x="163" y="86"/>
                    <a:pt x="163" y="86"/>
                    <a:pt x="163" y="86"/>
                  </a:cubicBezTo>
                  <a:cubicBezTo>
                    <a:pt x="173" y="86"/>
                    <a:pt x="173" y="86"/>
                    <a:pt x="173" y="86"/>
                  </a:cubicBezTo>
                  <a:cubicBezTo>
                    <a:pt x="174" y="86"/>
                    <a:pt x="174" y="85"/>
                    <a:pt x="174" y="85"/>
                  </a:cubicBezTo>
                  <a:cubicBezTo>
                    <a:pt x="174" y="64"/>
                    <a:pt x="174" y="64"/>
                    <a:pt x="174" y="64"/>
                  </a:cubicBezTo>
                  <a:cubicBezTo>
                    <a:pt x="261" y="4"/>
                    <a:pt x="261" y="4"/>
                    <a:pt x="261" y="4"/>
                  </a:cubicBezTo>
                  <a:cubicBezTo>
                    <a:pt x="261" y="40"/>
                    <a:pt x="261" y="40"/>
                    <a:pt x="261" y="40"/>
                  </a:cubicBezTo>
                  <a:cubicBezTo>
                    <a:pt x="261" y="40"/>
                    <a:pt x="261" y="40"/>
                    <a:pt x="261" y="40"/>
                  </a:cubicBezTo>
                  <a:cubicBezTo>
                    <a:pt x="261" y="40"/>
                    <a:pt x="261" y="40"/>
                    <a:pt x="261" y="40"/>
                  </a:cubicBezTo>
                  <a:cubicBezTo>
                    <a:pt x="261" y="49"/>
                    <a:pt x="261" y="49"/>
                    <a:pt x="261" y="49"/>
                  </a:cubicBezTo>
                  <a:cubicBezTo>
                    <a:pt x="261" y="49"/>
                    <a:pt x="261" y="49"/>
                    <a:pt x="261" y="49"/>
                  </a:cubicBezTo>
                  <a:cubicBezTo>
                    <a:pt x="261" y="49"/>
                    <a:pt x="261" y="49"/>
                    <a:pt x="261" y="50"/>
                  </a:cubicBezTo>
                  <a:cubicBezTo>
                    <a:pt x="261" y="59"/>
                    <a:pt x="261" y="59"/>
                    <a:pt x="261" y="59"/>
                  </a:cubicBezTo>
                  <a:cubicBezTo>
                    <a:pt x="261" y="59"/>
                    <a:pt x="261" y="59"/>
                    <a:pt x="261" y="59"/>
                  </a:cubicBezTo>
                  <a:cubicBezTo>
                    <a:pt x="261" y="59"/>
                    <a:pt x="261" y="59"/>
                    <a:pt x="261" y="59"/>
                  </a:cubicBezTo>
                  <a:cubicBezTo>
                    <a:pt x="261" y="68"/>
                    <a:pt x="261" y="68"/>
                    <a:pt x="261" y="68"/>
                  </a:cubicBezTo>
                  <a:cubicBezTo>
                    <a:pt x="261" y="68"/>
                    <a:pt x="261" y="68"/>
                    <a:pt x="261" y="68"/>
                  </a:cubicBezTo>
                  <a:cubicBezTo>
                    <a:pt x="261" y="68"/>
                    <a:pt x="261" y="68"/>
                    <a:pt x="261" y="68"/>
                  </a:cubicBezTo>
                  <a:cubicBezTo>
                    <a:pt x="261" y="77"/>
                    <a:pt x="261" y="77"/>
                    <a:pt x="261" y="77"/>
                  </a:cubicBezTo>
                  <a:cubicBezTo>
                    <a:pt x="261" y="77"/>
                    <a:pt x="261" y="77"/>
                    <a:pt x="261" y="78"/>
                  </a:cubicBezTo>
                  <a:cubicBezTo>
                    <a:pt x="261" y="78"/>
                    <a:pt x="261" y="78"/>
                    <a:pt x="261" y="78"/>
                  </a:cubicBezTo>
                  <a:cubicBezTo>
                    <a:pt x="261" y="87"/>
                    <a:pt x="261" y="87"/>
                    <a:pt x="261" y="87"/>
                  </a:cubicBezTo>
                  <a:cubicBezTo>
                    <a:pt x="261" y="87"/>
                    <a:pt x="261" y="87"/>
                    <a:pt x="261" y="87"/>
                  </a:cubicBezTo>
                  <a:cubicBezTo>
                    <a:pt x="261" y="87"/>
                    <a:pt x="261" y="87"/>
                    <a:pt x="261" y="87"/>
                  </a:cubicBezTo>
                  <a:cubicBezTo>
                    <a:pt x="261" y="96"/>
                    <a:pt x="261" y="96"/>
                    <a:pt x="261" y="96"/>
                  </a:cubicBezTo>
                  <a:cubicBezTo>
                    <a:pt x="261" y="96"/>
                    <a:pt x="261" y="96"/>
                    <a:pt x="261" y="96"/>
                  </a:cubicBezTo>
                  <a:cubicBezTo>
                    <a:pt x="261" y="97"/>
                    <a:pt x="261" y="97"/>
                    <a:pt x="262" y="97"/>
                  </a:cubicBezTo>
                  <a:cubicBezTo>
                    <a:pt x="312" y="97"/>
                    <a:pt x="312" y="97"/>
                    <a:pt x="312" y="97"/>
                  </a:cubicBezTo>
                  <a:cubicBezTo>
                    <a:pt x="313" y="97"/>
                    <a:pt x="313" y="97"/>
                    <a:pt x="313" y="97"/>
                  </a:cubicBezTo>
                  <a:cubicBezTo>
                    <a:pt x="314" y="96"/>
                    <a:pt x="314" y="96"/>
                    <a:pt x="314" y="96"/>
                  </a:cubicBezTo>
                  <a:cubicBezTo>
                    <a:pt x="314" y="35"/>
                    <a:pt x="314" y="35"/>
                    <a:pt x="314" y="35"/>
                  </a:cubicBezTo>
                  <a:cubicBezTo>
                    <a:pt x="314" y="35"/>
                    <a:pt x="314" y="34"/>
                    <a:pt x="313" y="34"/>
                  </a:cubicBezTo>
                  <a:lnTo>
                    <a:pt x="263" y="1"/>
                  </a:lnTo>
                  <a:close/>
                  <a:moveTo>
                    <a:pt x="71" y="79"/>
                  </a:moveTo>
                  <a:cubicBezTo>
                    <a:pt x="73" y="79"/>
                    <a:pt x="73" y="79"/>
                    <a:pt x="73" y="79"/>
                  </a:cubicBezTo>
                  <a:cubicBezTo>
                    <a:pt x="73" y="95"/>
                    <a:pt x="73" y="95"/>
                    <a:pt x="73" y="95"/>
                  </a:cubicBezTo>
                  <a:cubicBezTo>
                    <a:pt x="54" y="95"/>
                    <a:pt x="54" y="95"/>
                    <a:pt x="54" y="95"/>
                  </a:cubicBezTo>
                  <a:cubicBezTo>
                    <a:pt x="54" y="79"/>
                    <a:pt x="54" y="79"/>
                    <a:pt x="54" y="79"/>
                  </a:cubicBezTo>
                  <a:cubicBezTo>
                    <a:pt x="56" y="79"/>
                    <a:pt x="56" y="79"/>
                    <a:pt x="56" y="79"/>
                  </a:cubicBezTo>
                  <a:lnTo>
                    <a:pt x="71" y="79"/>
                  </a:lnTo>
                  <a:close/>
                  <a:moveTo>
                    <a:pt x="61" y="77"/>
                  </a:moveTo>
                  <a:cubicBezTo>
                    <a:pt x="64" y="74"/>
                    <a:pt x="64" y="74"/>
                    <a:pt x="64" y="74"/>
                  </a:cubicBezTo>
                  <a:cubicBezTo>
                    <a:pt x="67" y="77"/>
                    <a:pt x="67" y="77"/>
                    <a:pt x="67" y="77"/>
                  </a:cubicBezTo>
                  <a:lnTo>
                    <a:pt x="61" y="77"/>
                  </a:lnTo>
                  <a:close/>
                  <a:moveTo>
                    <a:pt x="74" y="64"/>
                  </a:moveTo>
                  <a:cubicBezTo>
                    <a:pt x="69" y="64"/>
                    <a:pt x="69" y="64"/>
                    <a:pt x="69" y="64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69" y="58"/>
                    <a:pt x="69" y="58"/>
                    <a:pt x="69" y="58"/>
                  </a:cubicBezTo>
                  <a:cubicBezTo>
                    <a:pt x="76" y="50"/>
                    <a:pt x="76" y="50"/>
                    <a:pt x="76" y="50"/>
                  </a:cubicBezTo>
                  <a:cubicBezTo>
                    <a:pt x="84" y="58"/>
                    <a:pt x="84" y="58"/>
                    <a:pt x="84" y="58"/>
                  </a:cubicBezTo>
                  <a:cubicBezTo>
                    <a:pt x="79" y="58"/>
                    <a:pt x="79" y="58"/>
                    <a:pt x="79" y="58"/>
                  </a:cubicBezTo>
                  <a:cubicBezTo>
                    <a:pt x="84" y="64"/>
                    <a:pt x="84" y="64"/>
                    <a:pt x="84" y="64"/>
                  </a:cubicBezTo>
                  <a:cubicBezTo>
                    <a:pt x="79" y="64"/>
                    <a:pt x="79" y="64"/>
                    <a:pt x="79" y="64"/>
                  </a:cubicBezTo>
                  <a:cubicBezTo>
                    <a:pt x="92" y="77"/>
                    <a:pt x="92" y="77"/>
                    <a:pt x="92" y="77"/>
                  </a:cubicBezTo>
                  <a:cubicBezTo>
                    <a:pt x="78" y="77"/>
                    <a:pt x="78" y="77"/>
                    <a:pt x="78" y="77"/>
                  </a:cubicBezTo>
                  <a:cubicBezTo>
                    <a:pt x="78" y="94"/>
                    <a:pt x="78" y="94"/>
                    <a:pt x="78" y="94"/>
                  </a:cubicBezTo>
                  <a:cubicBezTo>
                    <a:pt x="75" y="94"/>
                    <a:pt x="75" y="94"/>
                    <a:pt x="75" y="94"/>
                  </a:cubicBezTo>
                  <a:cubicBezTo>
                    <a:pt x="75" y="77"/>
                    <a:pt x="75" y="77"/>
                    <a:pt x="75" y="77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5" y="73"/>
                    <a:pt x="65" y="73"/>
                    <a:pt x="65" y="73"/>
                  </a:cubicBezTo>
                  <a:lnTo>
                    <a:pt x="74" y="64"/>
                  </a:lnTo>
                  <a:close/>
                  <a:moveTo>
                    <a:pt x="49" y="64"/>
                  </a:moveTo>
                  <a:cubicBezTo>
                    <a:pt x="43" y="64"/>
                    <a:pt x="43" y="64"/>
                    <a:pt x="43" y="64"/>
                  </a:cubicBezTo>
                  <a:cubicBezTo>
                    <a:pt x="48" y="58"/>
                    <a:pt x="48" y="58"/>
                    <a:pt x="48" y="58"/>
                  </a:cubicBezTo>
                  <a:cubicBezTo>
                    <a:pt x="43" y="58"/>
                    <a:pt x="43" y="58"/>
                    <a:pt x="43" y="58"/>
                  </a:cubicBezTo>
                  <a:cubicBezTo>
                    <a:pt x="51" y="50"/>
                    <a:pt x="51" y="50"/>
                    <a:pt x="51" y="50"/>
                  </a:cubicBezTo>
                  <a:cubicBezTo>
                    <a:pt x="59" y="58"/>
                    <a:pt x="59" y="58"/>
                    <a:pt x="59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9" y="64"/>
                    <a:pt x="59" y="64"/>
                    <a:pt x="59" y="64"/>
                  </a:cubicBezTo>
                  <a:cubicBezTo>
                    <a:pt x="54" y="64"/>
                    <a:pt x="54" y="64"/>
                    <a:pt x="54" y="64"/>
                  </a:cubicBezTo>
                  <a:cubicBezTo>
                    <a:pt x="62" y="73"/>
                    <a:pt x="62" y="73"/>
                    <a:pt x="62" y="73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2" y="77"/>
                    <a:pt x="52" y="77"/>
                    <a:pt x="52" y="77"/>
                  </a:cubicBezTo>
                  <a:cubicBezTo>
                    <a:pt x="52" y="94"/>
                    <a:pt x="52" y="94"/>
                    <a:pt x="52" y="94"/>
                  </a:cubicBezTo>
                  <a:cubicBezTo>
                    <a:pt x="49" y="94"/>
                    <a:pt x="49" y="94"/>
                    <a:pt x="49" y="94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42" y="77"/>
                    <a:pt x="42" y="77"/>
                    <a:pt x="42" y="77"/>
                  </a:cubicBezTo>
                  <a:cubicBezTo>
                    <a:pt x="39" y="74"/>
                    <a:pt x="39" y="74"/>
                    <a:pt x="39" y="74"/>
                  </a:cubicBezTo>
                  <a:lnTo>
                    <a:pt x="49" y="64"/>
                  </a:lnTo>
                  <a:close/>
                  <a:moveTo>
                    <a:pt x="40" y="77"/>
                  </a:moveTo>
                  <a:cubicBezTo>
                    <a:pt x="35" y="77"/>
                    <a:pt x="35" y="77"/>
                    <a:pt x="35" y="77"/>
                  </a:cubicBezTo>
                  <a:cubicBezTo>
                    <a:pt x="38" y="75"/>
                    <a:pt x="38" y="75"/>
                    <a:pt x="38" y="75"/>
                  </a:cubicBezTo>
                  <a:lnTo>
                    <a:pt x="40" y="77"/>
                  </a:lnTo>
                  <a:close/>
                  <a:moveTo>
                    <a:pt x="8" y="77"/>
                  </a:moveTo>
                  <a:cubicBezTo>
                    <a:pt x="22" y="64"/>
                    <a:pt x="22" y="64"/>
                    <a:pt x="22" y="64"/>
                  </a:cubicBezTo>
                  <a:cubicBezTo>
                    <a:pt x="16" y="64"/>
                    <a:pt x="16" y="64"/>
                    <a:pt x="16" y="64"/>
                  </a:cubicBezTo>
                  <a:cubicBezTo>
                    <a:pt x="22" y="58"/>
                    <a:pt x="22" y="58"/>
                    <a:pt x="22" y="58"/>
                  </a:cubicBezTo>
                  <a:cubicBezTo>
                    <a:pt x="16" y="58"/>
                    <a:pt x="16" y="58"/>
                    <a:pt x="16" y="58"/>
                  </a:cubicBezTo>
                  <a:cubicBezTo>
                    <a:pt x="24" y="50"/>
                    <a:pt x="24" y="50"/>
                    <a:pt x="24" y="50"/>
                  </a:cubicBezTo>
                  <a:cubicBezTo>
                    <a:pt x="32" y="58"/>
                    <a:pt x="32" y="58"/>
                    <a:pt x="32" y="58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32" y="64"/>
                    <a:pt x="32" y="64"/>
                    <a:pt x="32" y="64"/>
                  </a:cubicBezTo>
                  <a:cubicBezTo>
                    <a:pt x="27" y="64"/>
                    <a:pt x="27" y="64"/>
                    <a:pt x="27" y="64"/>
                  </a:cubicBezTo>
                  <a:cubicBezTo>
                    <a:pt x="36" y="74"/>
                    <a:pt x="36" y="74"/>
                    <a:pt x="36" y="74"/>
                  </a:cubicBezTo>
                  <a:cubicBezTo>
                    <a:pt x="33" y="77"/>
                    <a:pt x="33" y="77"/>
                    <a:pt x="33" y="77"/>
                  </a:cubicBezTo>
                  <a:cubicBezTo>
                    <a:pt x="26" y="77"/>
                    <a:pt x="26" y="77"/>
                    <a:pt x="26" y="77"/>
                  </a:cubicBezTo>
                  <a:cubicBezTo>
                    <a:pt x="26" y="94"/>
                    <a:pt x="26" y="94"/>
                    <a:pt x="26" y="94"/>
                  </a:cubicBezTo>
                  <a:cubicBezTo>
                    <a:pt x="23" y="94"/>
                    <a:pt x="23" y="94"/>
                    <a:pt x="23" y="94"/>
                  </a:cubicBezTo>
                  <a:cubicBezTo>
                    <a:pt x="23" y="77"/>
                    <a:pt x="23" y="77"/>
                    <a:pt x="23" y="77"/>
                  </a:cubicBezTo>
                  <a:lnTo>
                    <a:pt x="8" y="77"/>
                  </a:lnTo>
                  <a:close/>
                  <a:moveTo>
                    <a:pt x="28" y="79"/>
                  </a:moveTo>
                  <a:cubicBezTo>
                    <a:pt x="31" y="79"/>
                    <a:pt x="31" y="79"/>
                    <a:pt x="31" y="7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48" y="79"/>
                    <a:pt x="48" y="79"/>
                    <a:pt x="48" y="79"/>
                  </a:cubicBezTo>
                  <a:cubicBezTo>
                    <a:pt x="48" y="95"/>
                    <a:pt x="48" y="95"/>
                    <a:pt x="48" y="95"/>
                  </a:cubicBezTo>
                  <a:cubicBezTo>
                    <a:pt x="28" y="95"/>
                    <a:pt x="28" y="95"/>
                    <a:pt x="28" y="95"/>
                  </a:cubicBezTo>
                  <a:lnTo>
                    <a:pt x="28" y="79"/>
                  </a:lnTo>
                  <a:close/>
                  <a:moveTo>
                    <a:pt x="113" y="45"/>
                  </a:moveTo>
                  <a:cubicBezTo>
                    <a:pt x="129" y="51"/>
                    <a:pt x="129" y="51"/>
                    <a:pt x="129" y="51"/>
                  </a:cubicBezTo>
                  <a:cubicBezTo>
                    <a:pt x="113" y="56"/>
                    <a:pt x="113" y="56"/>
                    <a:pt x="113" y="56"/>
                  </a:cubicBezTo>
                  <a:lnTo>
                    <a:pt x="113" y="45"/>
                  </a:lnTo>
                  <a:close/>
                  <a:moveTo>
                    <a:pt x="113" y="58"/>
                  </a:moveTo>
                  <a:cubicBezTo>
                    <a:pt x="132" y="53"/>
                    <a:pt x="132" y="53"/>
                    <a:pt x="132" y="53"/>
                  </a:cubicBezTo>
                  <a:cubicBezTo>
                    <a:pt x="140" y="56"/>
                    <a:pt x="140" y="56"/>
                    <a:pt x="140" y="56"/>
                  </a:cubicBezTo>
                  <a:cubicBezTo>
                    <a:pt x="113" y="63"/>
                    <a:pt x="113" y="63"/>
                    <a:pt x="113" y="63"/>
                  </a:cubicBezTo>
                  <a:lnTo>
                    <a:pt x="113" y="58"/>
                  </a:lnTo>
                  <a:close/>
                  <a:moveTo>
                    <a:pt x="113" y="65"/>
                  </a:moveTo>
                  <a:cubicBezTo>
                    <a:pt x="142" y="57"/>
                    <a:pt x="142" y="57"/>
                    <a:pt x="142" y="57"/>
                  </a:cubicBezTo>
                  <a:cubicBezTo>
                    <a:pt x="151" y="65"/>
                    <a:pt x="151" y="65"/>
                    <a:pt x="151" y="65"/>
                  </a:cubicBezTo>
                  <a:cubicBezTo>
                    <a:pt x="144" y="63"/>
                    <a:pt x="144" y="63"/>
                    <a:pt x="144" y="63"/>
                  </a:cubicBezTo>
                  <a:cubicBezTo>
                    <a:pt x="144" y="63"/>
                    <a:pt x="144" y="63"/>
                    <a:pt x="144" y="63"/>
                  </a:cubicBezTo>
                  <a:cubicBezTo>
                    <a:pt x="113" y="71"/>
                    <a:pt x="113" y="71"/>
                    <a:pt x="113" y="71"/>
                  </a:cubicBezTo>
                  <a:lnTo>
                    <a:pt x="113" y="65"/>
                  </a:lnTo>
                  <a:close/>
                  <a:moveTo>
                    <a:pt x="143" y="55"/>
                  </a:moveTo>
                  <a:cubicBezTo>
                    <a:pt x="143" y="55"/>
                    <a:pt x="143" y="55"/>
                    <a:pt x="143" y="55"/>
                  </a:cubicBezTo>
                  <a:cubicBezTo>
                    <a:pt x="143" y="55"/>
                    <a:pt x="143" y="55"/>
                    <a:pt x="143" y="55"/>
                  </a:cubicBezTo>
                  <a:cubicBezTo>
                    <a:pt x="113" y="43"/>
                    <a:pt x="113" y="43"/>
                    <a:pt x="113" y="43"/>
                  </a:cubicBezTo>
                  <a:cubicBezTo>
                    <a:pt x="113" y="37"/>
                    <a:pt x="113" y="37"/>
                    <a:pt x="113" y="37"/>
                  </a:cubicBezTo>
                  <a:cubicBezTo>
                    <a:pt x="142" y="50"/>
                    <a:pt x="142" y="50"/>
                    <a:pt x="142" y="50"/>
                  </a:cubicBezTo>
                  <a:cubicBezTo>
                    <a:pt x="163" y="69"/>
                    <a:pt x="163" y="69"/>
                    <a:pt x="163" y="69"/>
                  </a:cubicBezTo>
                  <a:cubicBezTo>
                    <a:pt x="163" y="73"/>
                    <a:pt x="163" y="73"/>
                    <a:pt x="163" y="73"/>
                  </a:cubicBezTo>
                  <a:lnTo>
                    <a:pt x="143" y="55"/>
                  </a:lnTo>
                  <a:close/>
                  <a:moveTo>
                    <a:pt x="163" y="43"/>
                  </a:moveTo>
                  <a:cubicBezTo>
                    <a:pt x="145" y="32"/>
                    <a:pt x="145" y="32"/>
                    <a:pt x="145" y="32"/>
                  </a:cubicBezTo>
                  <a:cubicBezTo>
                    <a:pt x="144" y="32"/>
                    <a:pt x="144" y="32"/>
                    <a:pt x="144" y="32"/>
                  </a:cubicBezTo>
                  <a:cubicBezTo>
                    <a:pt x="122" y="39"/>
                    <a:pt x="122" y="39"/>
                    <a:pt x="122" y="39"/>
                  </a:cubicBezTo>
                  <a:cubicBezTo>
                    <a:pt x="122" y="39"/>
                    <a:pt x="122" y="39"/>
                    <a:pt x="122" y="39"/>
                  </a:cubicBezTo>
                  <a:cubicBezTo>
                    <a:pt x="115" y="36"/>
                    <a:pt x="115" y="36"/>
                    <a:pt x="115" y="36"/>
                  </a:cubicBezTo>
                  <a:cubicBezTo>
                    <a:pt x="144" y="25"/>
                    <a:pt x="144" y="25"/>
                    <a:pt x="144" y="25"/>
                  </a:cubicBezTo>
                  <a:cubicBezTo>
                    <a:pt x="162" y="37"/>
                    <a:pt x="162" y="37"/>
                    <a:pt x="162" y="37"/>
                  </a:cubicBezTo>
                  <a:cubicBezTo>
                    <a:pt x="162" y="37"/>
                    <a:pt x="163" y="37"/>
                    <a:pt x="163" y="37"/>
                  </a:cubicBezTo>
                  <a:lnTo>
                    <a:pt x="163" y="43"/>
                  </a:lnTo>
                  <a:close/>
                  <a:moveTo>
                    <a:pt x="144" y="48"/>
                  </a:moveTo>
                  <a:cubicBezTo>
                    <a:pt x="143" y="48"/>
                    <a:pt x="143" y="48"/>
                    <a:pt x="143" y="48"/>
                  </a:cubicBezTo>
                  <a:cubicBezTo>
                    <a:pt x="125" y="40"/>
                    <a:pt x="125" y="40"/>
                    <a:pt x="125" y="40"/>
                  </a:cubicBezTo>
                  <a:cubicBezTo>
                    <a:pt x="144" y="34"/>
                    <a:pt x="144" y="34"/>
                    <a:pt x="144" y="34"/>
                  </a:cubicBezTo>
                  <a:cubicBezTo>
                    <a:pt x="162" y="45"/>
                    <a:pt x="162" y="45"/>
                    <a:pt x="162" y="45"/>
                  </a:cubicBezTo>
                  <a:cubicBezTo>
                    <a:pt x="162" y="45"/>
                    <a:pt x="163" y="45"/>
                    <a:pt x="163" y="45"/>
                  </a:cubicBezTo>
                  <a:cubicBezTo>
                    <a:pt x="163" y="66"/>
                    <a:pt x="163" y="66"/>
                    <a:pt x="163" y="66"/>
                  </a:cubicBezTo>
                  <a:lnTo>
                    <a:pt x="144" y="48"/>
                  </a:lnTo>
                  <a:close/>
                  <a:moveTo>
                    <a:pt x="163" y="35"/>
                  </a:moveTo>
                  <a:cubicBezTo>
                    <a:pt x="145" y="23"/>
                    <a:pt x="145" y="23"/>
                    <a:pt x="145" y="23"/>
                  </a:cubicBezTo>
                  <a:cubicBezTo>
                    <a:pt x="144" y="23"/>
                    <a:pt x="144" y="23"/>
                    <a:pt x="144" y="23"/>
                  </a:cubicBezTo>
                  <a:cubicBezTo>
                    <a:pt x="113" y="35"/>
                    <a:pt x="113" y="35"/>
                    <a:pt x="113" y="35"/>
                  </a:cubicBezTo>
                  <a:cubicBezTo>
                    <a:pt x="113" y="30"/>
                    <a:pt x="113" y="30"/>
                    <a:pt x="113" y="30"/>
                  </a:cubicBezTo>
                  <a:cubicBezTo>
                    <a:pt x="144" y="18"/>
                    <a:pt x="144" y="18"/>
                    <a:pt x="144" y="18"/>
                  </a:cubicBezTo>
                  <a:cubicBezTo>
                    <a:pt x="162" y="30"/>
                    <a:pt x="162" y="30"/>
                    <a:pt x="162" y="30"/>
                  </a:cubicBezTo>
                  <a:cubicBezTo>
                    <a:pt x="162" y="30"/>
                    <a:pt x="163" y="30"/>
                    <a:pt x="163" y="30"/>
                  </a:cubicBezTo>
                  <a:lnTo>
                    <a:pt x="163" y="35"/>
                  </a:lnTo>
                  <a:close/>
                  <a:moveTo>
                    <a:pt x="113" y="73"/>
                  </a:moveTo>
                  <a:cubicBezTo>
                    <a:pt x="144" y="64"/>
                    <a:pt x="144" y="64"/>
                    <a:pt x="144" y="64"/>
                  </a:cubicBezTo>
                  <a:cubicBezTo>
                    <a:pt x="154" y="68"/>
                    <a:pt x="154" y="68"/>
                    <a:pt x="154" y="68"/>
                  </a:cubicBezTo>
                  <a:cubicBezTo>
                    <a:pt x="162" y="76"/>
                    <a:pt x="162" y="76"/>
                    <a:pt x="162" y="76"/>
                  </a:cubicBezTo>
                  <a:cubicBezTo>
                    <a:pt x="144" y="69"/>
                    <a:pt x="144" y="69"/>
                    <a:pt x="144" y="69"/>
                  </a:cubicBezTo>
                  <a:cubicBezTo>
                    <a:pt x="144" y="69"/>
                    <a:pt x="144" y="69"/>
                    <a:pt x="144" y="69"/>
                  </a:cubicBezTo>
                  <a:cubicBezTo>
                    <a:pt x="113" y="77"/>
                    <a:pt x="113" y="77"/>
                    <a:pt x="113" y="77"/>
                  </a:cubicBezTo>
                  <a:lnTo>
                    <a:pt x="113" y="73"/>
                  </a:lnTo>
                  <a:close/>
                  <a:moveTo>
                    <a:pt x="145" y="9"/>
                  </a:moveTo>
                  <a:cubicBezTo>
                    <a:pt x="163" y="20"/>
                    <a:pt x="163" y="20"/>
                    <a:pt x="163" y="20"/>
                  </a:cubicBezTo>
                  <a:cubicBezTo>
                    <a:pt x="163" y="28"/>
                    <a:pt x="163" y="28"/>
                    <a:pt x="163" y="28"/>
                  </a:cubicBezTo>
                  <a:cubicBezTo>
                    <a:pt x="145" y="17"/>
                    <a:pt x="145" y="17"/>
                    <a:pt x="145" y="17"/>
                  </a:cubicBezTo>
                  <a:cubicBezTo>
                    <a:pt x="144" y="16"/>
                    <a:pt x="144" y="16"/>
                    <a:pt x="144" y="16"/>
                  </a:cubicBezTo>
                  <a:cubicBezTo>
                    <a:pt x="113" y="28"/>
                    <a:pt x="113" y="28"/>
                    <a:pt x="113" y="28"/>
                  </a:cubicBezTo>
                  <a:cubicBezTo>
                    <a:pt x="113" y="21"/>
                    <a:pt x="113" y="21"/>
                    <a:pt x="113" y="21"/>
                  </a:cubicBezTo>
                  <a:lnTo>
                    <a:pt x="145" y="9"/>
                  </a:lnTo>
                  <a:close/>
                  <a:moveTo>
                    <a:pt x="113" y="79"/>
                  </a:moveTo>
                  <a:cubicBezTo>
                    <a:pt x="144" y="71"/>
                    <a:pt x="144" y="71"/>
                    <a:pt x="144" y="71"/>
                  </a:cubicBezTo>
                  <a:cubicBezTo>
                    <a:pt x="163" y="78"/>
                    <a:pt x="163" y="78"/>
                    <a:pt x="163" y="78"/>
                  </a:cubicBezTo>
                  <a:cubicBezTo>
                    <a:pt x="163" y="84"/>
                    <a:pt x="163" y="84"/>
                    <a:pt x="163" y="84"/>
                  </a:cubicBezTo>
                  <a:cubicBezTo>
                    <a:pt x="144" y="77"/>
                    <a:pt x="144" y="77"/>
                    <a:pt x="144" y="77"/>
                  </a:cubicBezTo>
                  <a:cubicBezTo>
                    <a:pt x="144" y="77"/>
                    <a:pt x="144" y="77"/>
                    <a:pt x="144" y="77"/>
                  </a:cubicBezTo>
                  <a:cubicBezTo>
                    <a:pt x="113" y="85"/>
                    <a:pt x="113" y="85"/>
                    <a:pt x="113" y="85"/>
                  </a:cubicBezTo>
                  <a:lnTo>
                    <a:pt x="113" y="79"/>
                  </a:lnTo>
                  <a:close/>
                  <a:moveTo>
                    <a:pt x="278" y="41"/>
                  </a:moveTo>
                  <a:cubicBezTo>
                    <a:pt x="278" y="48"/>
                    <a:pt x="278" y="48"/>
                    <a:pt x="278" y="48"/>
                  </a:cubicBezTo>
                  <a:cubicBezTo>
                    <a:pt x="272" y="48"/>
                    <a:pt x="272" y="48"/>
                    <a:pt x="272" y="48"/>
                  </a:cubicBezTo>
                  <a:cubicBezTo>
                    <a:pt x="272" y="41"/>
                    <a:pt x="272" y="41"/>
                    <a:pt x="272" y="41"/>
                  </a:cubicBezTo>
                  <a:lnTo>
                    <a:pt x="278" y="41"/>
                  </a:lnTo>
                  <a:close/>
                  <a:moveTo>
                    <a:pt x="287" y="41"/>
                  </a:moveTo>
                  <a:cubicBezTo>
                    <a:pt x="287" y="48"/>
                    <a:pt x="287" y="48"/>
                    <a:pt x="287" y="48"/>
                  </a:cubicBezTo>
                  <a:cubicBezTo>
                    <a:pt x="280" y="48"/>
                    <a:pt x="280" y="48"/>
                    <a:pt x="280" y="48"/>
                  </a:cubicBezTo>
                  <a:cubicBezTo>
                    <a:pt x="280" y="41"/>
                    <a:pt x="280" y="41"/>
                    <a:pt x="280" y="41"/>
                  </a:cubicBezTo>
                  <a:lnTo>
                    <a:pt x="287" y="41"/>
                  </a:lnTo>
                  <a:close/>
                  <a:moveTo>
                    <a:pt x="295" y="41"/>
                  </a:moveTo>
                  <a:cubicBezTo>
                    <a:pt x="295" y="48"/>
                    <a:pt x="295" y="48"/>
                    <a:pt x="295" y="48"/>
                  </a:cubicBezTo>
                  <a:cubicBezTo>
                    <a:pt x="288" y="48"/>
                    <a:pt x="288" y="48"/>
                    <a:pt x="288" y="48"/>
                  </a:cubicBezTo>
                  <a:cubicBezTo>
                    <a:pt x="288" y="41"/>
                    <a:pt x="288" y="41"/>
                    <a:pt x="288" y="41"/>
                  </a:cubicBezTo>
                  <a:lnTo>
                    <a:pt x="295" y="41"/>
                  </a:lnTo>
                  <a:close/>
                  <a:moveTo>
                    <a:pt x="304" y="41"/>
                  </a:moveTo>
                  <a:cubicBezTo>
                    <a:pt x="304" y="48"/>
                    <a:pt x="304" y="48"/>
                    <a:pt x="304" y="48"/>
                  </a:cubicBezTo>
                  <a:cubicBezTo>
                    <a:pt x="297" y="48"/>
                    <a:pt x="297" y="48"/>
                    <a:pt x="297" y="48"/>
                  </a:cubicBezTo>
                  <a:cubicBezTo>
                    <a:pt x="297" y="41"/>
                    <a:pt x="297" y="41"/>
                    <a:pt x="297" y="41"/>
                  </a:cubicBezTo>
                  <a:lnTo>
                    <a:pt x="304" y="41"/>
                  </a:lnTo>
                  <a:close/>
                  <a:moveTo>
                    <a:pt x="312" y="41"/>
                  </a:moveTo>
                  <a:cubicBezTo>
                    <a:pt x="312" y="48"/>
                    <a:pt x="312" y="48"/>
                    <a:pt x="312" y="48"/>
                  </a:cubicBezTo>
                  <a:cubicBezTo>
                    <a:pt x="305" y="48"/>
                    <a:pt x="305" y="48"/>
                    <a:pt x="305" y="48"/>
                  </a:cubicBezTo>
                  <a:cubicBezTo>
                    <a:pt x="305" y="41"/>
                    <a:pt x="305" y="41"/>
                    <a:pt x="305" y="41"/>
                  </a:cubicBezTo>
                  <a:lnTo>
                    <a:pt x="312" y="41"/>
                  </a:lnTo>
                  <a:close/>
                  <a:moveTo>
                    <a:pt x="295" y="67"/>
                  </a:moveTo>
                  <a:cubicBezTo>
                    <a:pt x="288" y="67"/>
                    <a:pt x="288" y="67"/>
                    <a:pt x="288" y="67"/>
                  </a:cubicBezTo>
                  <a:cubicBezTo>
                    <a:pt x="288" y="60"/>
                    <a:pt x="288" y="60"/>
                    <a:pt x="288" y="60"/>
                  </a:cubicBezTo>
                  <a:cubicBezTo>
                    <a:pt x="295" y="60"/>
                    <a:pt x="295" y="60"/>
                    <a:pt x="295" y="60"/>
                  </a:cubicBezTo>
                  <a:lnTo>
                    <a:pt x="295" y="67"/>
                  </a:lnTo>
                  <a:close/>
                  <a:moveTo>
                    <a:pt x="297" y="60"/>
                  </a:moveTo>
                  <a:cubicBezTo>
                    <a:pt x="304" y="60"/>
                    <a:pt x="304" y="60"/>
                    <a:pt x="304" y="60"/>
                  </a:cubicBezTo>
                  <a:cubicBezTo>
                    <a:pt x="304" y="67"/>
                    <a:pt x="304" y="67"/>
                    <a:pt x="304" y="67"/>
                  </a:cubicBezTo>
                  <a:cubicBezTo>
                    <a:pt x="297" y="67"/>
                    <a:pt x="297" y="67"/>
                    <a:pt x="297" y="67"/>
                  </a:cubicBezTo>
                  <a:lnTo>
                    <a:pt x="297" y="60"/>
                  </a:lnTo>
                  <a:close/>
                  <a:moveTo>
                    <a:pt x="287" y="67"/>
                  </a:moveTo>
                  <a:cubicBezTo>
                    <a:pt x="280" y="67"/>
                    <a:pt x="280" y="67"/>
                    <a:pt x="280" y="67"/>
                  </a:cubicBezTo>
                  <a:cubicBezTo>
                    <a:pt x="280" y="60"/>
                    <a:pt x="280" y="60"/>
                    <a:pt x="280" y="60"/>
                  </a:cubicBezTo>
                  <a:cubicBezTo>
                    <a:pt x="287" y="60"/>
                    <a:pt x="287" y="60"/>
                    <a:pt x="287" y="60"/>
                  </a:cubicBezTo>
                  <a:lnTo>
                    <a:pt x="287" y="67"/>
                  </a:lnTo>
                  <a:close/>
                  <a:moveTo>
                    <a:pt x="278" y="67"/>
                  </a:moveTo>
                  <a:cubicBezTo>
                    <a:pt x="272" y="67"/>
                    <a:pt x="272" y="67"/>
                    <a:pt x="272" y="67"/>
                  </a:cubicBezTo>
                  <a:cubicBezTo>
                    <a:pt x="272" y="60"/>
                    <a:pt x="272" y="60"/>
                    <a:pt x="272" y="60"/>
                  </a:cubicBezTo>
                  <a:cubicBezTo>
                    <a:pt x="278" y="60"/>
                    <a:pt x="278" y="60"/>
                    <a:pt x="278" y="60"/>
                  </a:cubicBezTo>
                  <a:lnTo>
                    <a:pt x="278" y="67"/>
                  </a:lnTo>
                  <a:close/>
                  <a:moveTo>
                    <a:pt x="278" y="69"/>
                  </a:moveTo>
                  <a:cubicBezTo>
                    <a:pt x="278" y="77"/>
                    <a:pt x="278" y="77"/>
                    <a:pt x="278" y="77"/>
                  </a:cubicBezTo>
                  <a:cubicBezTo>
                    <a:pt x="272" y="77"/>
                    <a:pt x="272" y="77"/>
                    <a:pt x="272" y="77"/>
                  </a:cubicBezTo>
                  <a:cubicBezTo>
                    <a:pt x="272" y="69"/>
                    <a:pt x="272" y="69"/>
                    <a:pt x="272" y="69"/>
                  </a:cubicBezTo>
                  <a:lnTo>
                    <a:pt x="278" y="69"/>
                  </a:lnTo>
                  <a:close/>
                  <a:moveTo>
                    <a:pt x="280" y="69"/>
                  </a:moveTo>
                  <a:cubicBezTo>
                    <a:pt x="287" y="69"/>
                    <a:pt x="287" y="69"/>
                    <a:pt x="287" y="69"/>
                  </a:cubicBezTo>
                  <a:cubicBezTo>
                    <a:pt x="287" y="77"/>
                    <a:pt x="287" y="77"/>
                    <a:pt x="287" y="77"/>
                  </a:cubicBezTo>
                  <a:cubicBezTo>
                    <a:pt x="280" y="77"/>
                    <a:pt x="280" y="77"/>
                    <a:pt x="280" y="77"/>
                  </a:cubicBezTo>
                  <a:lnTo>
                    <a:pt x="280" y="69"/>
                  </a:lnTo>
                  <a:close/>
                  <a:moveTo>
                    <a:pt x="288" y="69"/>
                  </a:moveTo>
                  <a:cubicBezTo>
                    <a:pt x="295" y="69"/>
                    <a:pt x="295" y="69"/>
                    <a:pt x="295" y="69"/>
                  </a:cubicBezTo>
                  <a:cubicBezTo>
                    <a:pt x="295" y="77"/>
                    <a:pt x="295" y="77"/>
                    <a:pt x="295" y="77"/>
                  </a:cubicBezTo>
                  <a:cubicBezTo>
                    <a:pt x="288" y="77"/>
                    <a:pt x="288" y="77"/>
                    <a:pt x="288" y="77"/>
                  </a:cubicBezTo>
                  <a:lnTo>
                    <a:pt x="288" y="69"/>
                  </a:lnTo>
                  <a:close/>
                  <a:moveTo>
                    <a:pt x="297" y="69"/>
                  </a:moveTo>
                  <a:cubicBezTo>
                    <a:pt x="304" y="69"/>
                    <a:pt x="304" y="69"/>
                    <a:pt x="304" y="69"/>
                  </a:cubicBezTo>
                  <a:cubicBezTo>
                    <a:pt x="304" y="77"/>
                    <a:pt x="304" y="77"/>
                    <a:pt x="304" y="77"/>
                  </a:cubicBezTo>
                  <a:cubicBezTo>
                    <a:pt x="297" y="77"/>
                    <a:pt x="297" y="77"/>
                    <a:pt x="297" y="77"/>
                  </a:cubicBezTo>
                  <a:lnTo>
                    <a:pt x="297" y="69"/>
                  </a:lnTo>
                  <a:close/>
                  <a:moveTo>
                    <a:pt x="305" y="69"/>
                  </a:moveTo>
                  <a:cubicBezTo>
                    <a:pt x="312" y="69"/>
                    <a:pt x="312" y="69"/>
                    <a:pt x="312" y="69"/>
                  </a:cubicBezTo>
                  <a:cubicBezTo>
                    <a:pt x="312" y="77"/>
                    <a:pt x="312" y="77"/>
                    <a:pt x="312" y="77"/>
                  </a:cubicBezTo>
                  <a:cubicBezTo>
                    <a:pt x="305" y="77"/>
                    <a:pt x="305" y="77"/>
                    <a:pt x="305" y="77"/>
                  </a:cubicBezTo>
                  <a:lnTo>
                    <a:pt x="305" y="69"/>
                  </a:lnTo>
                  <a:close/>
                  <a:moveTo>
                    <a:pt x="305" y="67"/>
                  </a:moveTo>
                  <a:cubicBezTo>
                    <a:pt x="305" y="60"/>
                    <a:pt x="305" y="60"/>
                    <a:pt x="305" y="60"/>
                  </a:cubicBezTo>
                  <a:cubicBezTo>
                    <a:pt x="312" y="60"/>
                    <a:pt x="312" y="60"/>
                    <a:pt x="312" y="60"/>
                  </a:cubicBezTo>
                  <a:cubicBezTo>
                    <a:pt x="312" y="67"/>
                    <a:pt x="312" y="67"/>
                    <a:pt x="312" y="67"/>
                  </a:cubicBezTo>
                  <a:lnTo>
                    <a:pt x="305" y="67"/>
                  </a:lnTo>
                  <a:close/>
                  <a:moveTo>
                    <a:pt x="305" y="58"/>
                  </a:moveTo>
                  <a:cubicBezTo>
                    <a:pt x="305" y="50"/>
                    <a:pt x="305" y="50"/>
                    <a:pt x="305" y="50"/>
                  </a:cubicBezTo>
                  <a:cubicBezTo>
                    <a:pt x="312" y="50"/>
                    <a:pt x="312" y="50"/>
                    <a:pt x="312" y="50"/>
                  </a:cubicBezTo>
                  <a:cubicBezTo>
                    <a:pt x="312" y="58"/>
                    <a:pt x="312" y="58"/>
                    <a:pt x="312" y="58"/>
                  </a:cubicBezTo>
                  <a:lnTo>
                    <a:pt x="305" y="58"/>
                  </a:lnTo>
                  <a:close/>
                  <a:moveTo>
                    <a:pt x="304" y="58"/>
                  </a:moveTo>
                  <a:cubicBezTo>
                    <a:pt x="297" y="58"/>
                    <a:pt x="297" y="58"/>
                    <a:pt x="297" y="58"/>
                  </a:cubicBezTo>
                  <a:cubicBezTo>
                    <a:pt x="297" y="50"/>
                    <a:pt x="297" y="50"/>
                    <a:pt x="297" y="50"/>
                  </a:cubicBezTo>
                  <a:cubicBezTo>
                    <a:pt x="304" y="50"/>
                    <a:pt x="304" y="50"/>
                    <a:pt x="304" y="50"/>
                  </a:cubicBezTo>
                  <a:lnTo>
                    <a:pt x="304" y="58"/>
                  </a:lnTo>
                  <a:close/>
                  <a:moveTo>
                    <a:pt x="295" y="58"/>
                  </a:moveTo>
                  <a:cubicBezTo>
                    <a:pt x="288" y="58"/>
                    <a:pt x="288" y="58"/>
                    <a:pt x="288" y="58"/>
                  </a:cubicBezTo>
                  <a:cubicBezTo>
                    <a:pt x="288" y="50"/>
                    <a:pt x="288" y="50"/>
                    <a:pt x="288" y="50"/>
                  </a:cubicBezTo>
                  <a:cubicBezTo>
                    <a:pt x="295" y="50"/>
                    <a:pt x="295" y="50"/>
                    <a:pt x="295" y="50"/>
                  </a:cubicBezTo>
                  <a:lnTo>
                    <a:pt x="295" y="58"/>
                  </a:lnTo>
                  <a:close/>
                  <a:moveTo>
                    <a:pt x="287" y="58"/>
                  </a:moveTo>
                  <a:cubicBezTo>
                    <a:pt x="280" y="58"/>
                    <a:pt x="280" y="58"/>
                    <a:pt x="280" y="58"/>
                  </a:cubicBezTo>
                  <a:cubicBezTo>
                    <a:pt x="280" y="50"/>
                    <a:pt x="280" y="50"/>
                    <a:pt x="280" y="50"/>
                  </a:cubicBezTo>
                  <a:cubicBezTo>
                    <a:pt x="287" y="50"/>
                    <a:pt x="287" y="50"/>
                    <a:pt x="287" y="50"/>
                  </a:cubicBezTo>
                  <a:lnTo>
                    <a:pt x="287" y="58"/>
                  </a:lnTo>
                  <a:close/>
                  <a:moveTo>
                    <a:pt x="278" y="58"/>
                  </a:moveTo>
                  <a:cubicBezTo>
                    <a:pt x="272" y="58"/>
                    <a:pt x="272" y="58"/>
                    <a:pt x="272" y="58"/>
                  </a:cubicBezTo>
                  <a:cubicBezTo>
                    <a:pt x="272" y="50"/>
                    <a:pt x="272" y="50"/>
                    <a:pt x="272" y="50"/>
                  </a:cubicBezTo>
                  <a:cubicBezTo>
                    <a:pt x="278" y="50"/>
                    <a:pt x="278" y="50"/>
                    <a:pt x="278" y="50"/>
                  </a:cubicBezTo>
                  <a:lnTo>
                    <a:pt x="278" y="58"/>
                  </a:lnTo>
                  <a:close/>
                  <a:moveTo>
                    <a:pt x="270" y="58"/>
                  </a:moveTo>
                  <a:cubicBezTo>
                    <a:pt x="263" y="58"/>
                    <a:pt x="263" y="58"/>
                    <a:pt x="263" y="58"/>
                  </a:cubicBezTo>
                  <a:cubicBezTo>
                    <a:pt x="263" y="50"/>
                    <a:pt x="263" y="50"/>
                    <a:pt x="263" y="50"/>
                  </a:cubicBezTo>
                  <a:cubicBezTo>
                    <a:pt x="270" y="50"/>
                    <a:pt x="270" y="50"/>
                    <a:pt x="270" y="50"/>
                  </a:cubicBezTo>
                  <a:lnTo>
                    <a:pt x="270" y="58"/>
                  </a:lnTo>
                  <a:close/>
                  <a:moveTo>
                    <a:pt x="270" y="60"/>
                  </a:moveTo>
                  <a:cubicBezTo>
                    <a:pt x="270" y="67"/>
                    <a:pt x="270" y="67"/>
                    <a:pt x="270" y="67"/>
                  </a:cubicBezTo>
                  <a:cubicBezTo>
                    <a:pt x="263" y="67"/>
                    <a:pt x="263" y="67"/>
                    <a:pt x="263" y="67"/>
                  </a:cubicBezTo>
                  <a:cubicBezTo>
                    <a:pt x="263" y="60"/>
                    <a:pt x="263" y="60"/>
                    <a:pt x="263" y="60"/>
                  </a:cubicBezTo>
                  <a:lnTo>
                    <a:pt x="270" y="60"/>
                  </a:lnTo>
                  <a:close/>
                  <a:moveTo>
                    <a:pt x="270" y="69"/>
                  </a:moveTo>
                  <a:cubicBezTo>
                    <a:pt x="270" y="77"/>
                    <a:pt x="270" y="77"/>
                    <a:pt x="270" y="77"/>
                  </a:cubicBezTo>
                  <a:cubicBezTo>
                    <a:pt x="263" y="77"/>
                    <a:pt x="263" y="77"/>
                    <a:pt x="263" y="77"/>
                  </a:cubicBezTo>
                  <a:cubicBezTo>
                    <a:pt x="263" y="69"/>
                    <a:pt x="263" y="69"/>
                    <a:pt x="263" y="69"/>
                  </a:cubicBezTo>
                  <a:lnTo>
                    <a:pt x="270" y="69"/>
                  </a:lnTo>
                  <a:close/>
                  <a:moveTo>
                    <a:pt x="270" y="79"/>
                  </a:moveTo>
                  <a:cubicBezTo>
                    <a:pt x="270" y="86"/>
                    <a:pt x="270" y="86"/>
                    <a:pt x="270" y="86"/>
                  </a:cubicBezTo>
                  <a:cubicBezTo>
                    <a:pt x="263" y="86"/>
                    <a:pt x="263" y="86"/>
                    <a:pt x="263" y="86"/>
                  </a:cubicBezTo>
                  <a:cubicBezTo>
                    <a:pt x="263" y="79"/>
                    <a:pt x="263" y="79"/>
                    <a:pt x="263" y="79"/>
                  </a:cubicBezTo>
                  <a:lnTo>
                    <a:pt x="270" y="79"/>
                  </a:lnTo>
                  <a:close/>
                  <a:moveTo>
                    <a:pt x="272" y="79"/>
                  </a:moveTo>
                  <a:cubicBezTo>
                    <a:pt x="278" y="79"/>
                    <a:pt x="278" y="79"/>
                    <a:pt x="278" y="79"/>
                  </a:cubicBezTo>
                  <a:cubicBezTo>
                    <a:pt x="278" y="86"/>
                    <a:pt x="278" y="86"/>
                    <a:pt x="278" y="86"/>
                  </a:cubicBezTo>
                  <a:cubicBezTo>
                    <a:pt x="272" y="86"/>
                    <a:pt x="272" y="86"/>
                    <a:pt x="272" y="86"/>
                  </a:cubicBezTo>
                  <a:lnTo>
                    <a:pt x="272" y="79"/>
                  </a:lnTo>
                  <a:close/>
                  <a:moveTo>
                    <a:pt x="280" y="79"/>
                  </a:moveTo>
                  <a:cubicBezTo>
                    <a:pt x="287" y="79"/>
                    <a:pt x="287" y="79"/>
                    <a:pt x="287" y="79"/>
                  </a:cubicBezTo>
                  <a:cubicBezTo>
                    <a:pt x="287" y="86"/>
                    <a:pt x="287" y="86"/>
                    <a:pt x="287" y="86"/>
                  </a:cubicBezTo>
                  <a:cubicBezTo>
                    <a:pt x="280" y="86"/>
                    <a:pt x="280" y="86"/>
                    <a:pt x="280" y="86"/>
                  </a:cubicBezTo>
                  <a:lnTo>
                    <a:pt x="280" y="79"/>
                  </a:lnTo>
                  <a:close/>
                  <a:moveTo>
                    <a:pt x="288" y="79"/>
                  </a:moveTo>
                  <a:cubicBezTo>
                    <a:pt x="295" y="79"/>
                    <a:pt x="295" y="79"/>
                    <a:pt x="295" y="79"/>
                  </a:cubicBezTo>
                  <a:cubicBezTo>
                    <a:pt x="295" y="86"/>
                    <a:pt x="295" y="86"/>
                    <a:pt x="295" y="86"/>
                  </a:cubicBezTo>
                  <a:cubicBezTo>
                    <a:pt x="288" y="86"/>
                    <a:pt x="288" y="86"/>
                    <a:pt x="288" y="86"/>
                  </a:cubicBezTo>
                  <a:lnTo>
                    <a:pt x="288" y="79"/>
                  </a:lnTo>
                  <a:close/>
                  <a:moveTo>
                    <a:pt x="297" y="79"/>
                  </a:moveTo>
                  <a:cubicBezTo>
                    <a:pt x="304" y="79"/>
                    <a:pt x="304" y="79"/>
                    <a:pt x="304" y="79"/>
                  </a:cubicBezTo>
                  <a:cubicBezTo>
                    <a:pt x="304" y="86"/>
                    <a:pt x="304" y="86"/>
                    <a:pt x="304" y="86"/>
                  </a:cubicBezTo>
                  <a:cubicBezTo>
                    <a:pt x="297" y="86"/>
                    <a:pt x="297" y="86"/>
                    <a:pt x="297" y="86"/>
                  </a:cubicBezTo>
                  <a:lnTo>
                    <a:pt x="297" y="79"/>
                  </a:lnTo>
                  <a:close/>
                  <a:moveTo>
                    <a:pt x="305" y="79"/>
                  </a:moveTo>
                  <a:cubicBezTo>
                    <a:pt x="312" y="79"/>
                    <a:pt x="312" y="79"/>
                    <a:pt x="312" y="79"/>
                  </a:cubicBezTo>
                  <a:cubicBezTo>
                    <a:pt x="312" y="86"/>
                    <a:pt x="312" y="86"/>
                    <a:pt x="312" y="86"/>
                  </a:cubicBezTo>
                  <a:cubicBezTo>
                    <a:pt x="305" y="86"/>
                    <a:pt x="305" y="86"/>
                    <a:pt x="305" y="86"/>
                  </a:cubicBezTo>
                  <a:lnTo>
                    <a:pt x="305" y="79"/>
                  </a:lnTo>
                  <a:close/>
                  <a:moveTo>
                    <a:pt x="270" y="48"/>
                  </a:moveTo>
                  <a:cubicBezTo>
                    <a:pt x="263" y="48"/>
                    <a:pt x="263" y="48"/>
                    <a:pt x="263" y="48"/>
                  </a:cubicBezTo>
                  <a:cubicBezTo>
                    <a:pt x="263" y="41"/>
                    <a:pt x="263" y="41"/>
                    <a:pt x="263" y="41"/>
                  </a:cubicBezTo>
                  <a:cubicBezTo>
                    <a:pt x="270" y="41"/>
                    <a:pt x="270" y="41"/>
                    <a:pt x="270" y="41"/>
                  </a:cubicBezTo>
                  <a:lnTo>
                    <a:pt x="270" y="48"/>
                  </a:lnTo>
                  <a:close/>
                  <a:moveTo>
                    <a:pt x="263" y="88"/>
                  </a:moveTo>
                  <a:cubicBezTo>
                    <a:pt x="270" y="88"/>
                    <a:pt x="270" y="88"/>
                    <a:pt x="270" y="88"/>
                  </a:cubicBezTo>
                  <a:cubicBezTo>
                    <a:pt x="270" y="95"/>
                    <a:pt x="270" y="95"/>
                    <a:pt x="270" y="95"/>
                  </a:cubicBezTo>
                  <a:cubicBezTo>
                    <a:pt x="263" y="95"/>
                    <a:pt x="263" y="95"/>
                    <a:pt x="263" y="95"/>
                  </a:cubicBezTo>
                  <a:lnTo>
                    <a:pt x="263" y="88"/>
                  </a:lnTo>
                  <a:close/>
                  <a:moveTo>
                    <a:pt x="272" y="88"/>
                  </a:moveTo>
                  <a:cubicBezTo>
                    <a:pt x="278" y="88"/>
                    <a:pt x="278" y="88"/>
                    <a:pt x="278" y="88"/>
                  </a:cubicBezTo>
                  <a:cubicBezTo>
                    <a:pt x="278" y="95"/>
                    <a:pt x="278" y="95"/>
                    <a:pt x="278" y="95"/>
                  </a:cubicBezTo>
                  <a:cubicBezTo>
                    <a:pt x="272" y="95"/>
                    <a:pt x="272" y="95"/>
                    <a:pt x="272" y="95"/>
                  </a:cubicBezTo>
                  <a:lnTo>
                    <a:pt x="272" y="88"/>
                  </a:lnTo>
                  <a:close/>
                  <a:moveTo>
                    <a:pt x="280" y="88"/>
                  </a:moveTo>
                  <a:cubicBezTo>
                    <a:pt x="287" y="88"/>
                    <a:pt x="287" y="88"/>
                    <a:pt x="287" y="88"/>
                  </a:cubicBezTo>
                  <a:cubicBezTo>
                    <a:pt x="287" y="95"/>
                    <a:pt x="287" y="95"/>
                    <a:pt x="287" y="95"/>
                  </a:cubicBezTo>
                  <a:cubicBezTo>
                    <a:pt x="280" y="95"/>
                    <a:pt x="280" y="95"/>
                    <a:pt x="280" y="95"/>
                  </a:cubicBezTo>
                  <a:lnTo>
                    <a:pt x="280" y="88"/>
                  </a:lnTo>
                  <a:close/>
                  <a:moveTo>
                    <a:pt x="288" y="88"/>
                  </a:moveTo>
                  <a:cubicBezTo>
                    <a:pt x="295" y="88"/>
                    <a:pt x="295" y="88"/>
                    <a:pt x="295" y="88"/>
                  </a:cubicBezTo>
                  <a:cubicBezTo>
                    <a:pt x="295" y="95"/>
                    <a:pt x="295" y="95"/>
                    <a:pt x="295" y="95"/>
                  </a:cubicBezTo>
                  <a:cubicBezTo>
                    <a:pt x="288" y="95"/>
                    <a:pt x="288" y="95"/>
                    <a:pt x="288" y="95"/>
                  </a:cubicBezTo>
                  <a:lnTo>
                    <a:pt x="288" y="88"/>
                  </a:lnTo>
                  <a:close/>
                  <a:moveTo>
                    <a:pt x="297" y="88"/>
                  </a:moveTo>
                  <a:cubicBezTo>
                    <a:pt x="304" y="88"/>
                    <a:pt x="304" y="88"/>
                    <a:pt x="304" y="88"/>
                  </a:cubicBezTo>
                  <a:cubicBezTo>
                    <a:pt x="304" y="95"/>
                    <a:pt x="304" y="95"/>
                    <a:pt x="304" y="95"/>
                  </a:cubicBezTo>
                  <a:cubicBezTo>
                    <a:pt x="297" y="95"/>
                    <a:pt x="297" y="95"/>
                    <a:pt x="297" y="95"/>
                  </a:cubicBezTo>
                  <a:lnTo>
                    <a:pt x="297" y="88"/>
                  </a:lnTo>
                  <a:close/>
                  <a:moveTo>
                    <a:pt x="305" y="88"/>
                  </a:moveTo>
                  <a:cubicBezTo>
                    <a:pt x="312" y="88"/>
                    <a:pt x="312" y="88"/>
                    <a:pt x="312" y="88"/>
                  </a:cubicBezTo>
                  <a:cubicBezTo>
                    <a:pt x="312" y="95"/>
                    <a:pt x="312" y="95"/>
                    <a:pt x="312" y="95"/>
                  </a:cubicBezTo>
                  <a:cubicBezTo>
                    <a:pt x="305" y="95"/>
                    <a:pt x="305" y="95"/>
                    <a:pt x="305" y="95"/>
                  </a:cubicBezTo>
                  <a:lnTo>
                    <a:pt x="305" y="88"/>
                  </a:lnTo>
                  <a:close/>
                  <a:moveTo>
                    <a:pt x="312" y="36"/>
                  </a:moveTo>
                  <a:cubicBezTo>
                    <a:pt x="312" y="39"/>
                    <a:pt x="312" y="39"/>
                    <a:pt x="312" y="39"/>
                  </a:cubicBezTo>
                  <a:cubicBezTo>
                    <a:pt x="305" y="39"/>
                    <a:pt x="305" y="39"/>
                    <a:pt x="305" y="39"/>
                  </a:cubicBezTo>
                  <a:cubicBezTo>
                    <a:pt x="305" y="39"/>
                    <a:pt x="304" y="39"/>
                    <a:pt x="304" y="39"/>
                  </a:cubicBezTo>
                  <a:cubicBezTo>
                    <a:pt x="304" y="39"/>
                    <a:pt x="304" y="39"/>
                    <a:pt x="304" y="39"/>
                  </a:cubicBezTo>
                  <a:cubicBezTo>
                    <a:pt x="296" y="39"/>
                    <a:pt x="296" y="39"/>
                    <a:pt x="296" y="39"/>
                  </a:cubicBezTo>
                  <a:cubicBezTo>
                    <a:pt x="296" y="39"/>
                    <a:pt x="296" y="39"/>
                    <a:pt x="296" y="39"/>
                  </a:cubicBezTo>
                  <a:cubicBezTo>
                    <a:pt x="296" y="39"/>
                    <a:pt x="296" y="39"/>
                    <a:pt x="296" y="39"/>
                  </a:cubicBezTo>
                  <a:cubicBezTo>
                    <a:pt x="288" y="39"/>
                    <a:pt x="288" y="39"/>
                    <a:pt x="288" y="39"/>
                  </a:cubicBezTo>
                  <a:cubicBezTo>
                    <a:pt x="288" y="39"/>
                    <a:pt x="288" y="39"/>
                    <a:pt x="288" y="39"/>
                  </a:cubicBezTo>
                  <a:cubicBezTo>
                    <a:pt x="287" y="39"/>
                    <a:pt x="287" y="39"/>
                    <a:pt x="287" y="39"/>
                  </a:cubicBezTo>
                  <a:cubicBezTo>
                    <a:pt x="279" y="39"/>
                    <a:pt x="279" y="39"/>
                    <a:pt x="279" y="39"/>
                  </a:cubicBezTo>
                  <a:cubicBezTo>
                    <a:pt x="279" y="39"/>
                    <a:pt x="279" y="39"/>
                    <a:pt x="279" y="39"/>
                  </a:cubicBezTo>
                  <a:cubicBezTo>
                    <a:pt x="279" y="39"/>
                    <a:pt x="279" y="39"/>
                    <a:pt x="279" y="39"/>
                  </a:cubicBezTo>
                  <a:cubicBezTo>
                    <a:pt x="271" y="39"/>
                    <a:pt x="271" y="39"/>
                    <a:pt x="271" y="39"/>
                  </a:cubicBezTo>
                  <a:cubicBezTo>
                    <a:pt x="271" y="39"/>
                    <a:pt x="271" y="39"/>
                    <a:pt x="271" y="39"/>
                  </a:cubicBezTo>
                  <a:cubicBezTo>
                    <a:pt x="271" y="39"/>
                    <a:pt x="271" y="39"/>
                    <a:pt x="270" y="39"/>
                  </a:cubicBezTo>
                  <a:cubicBezTo>
                    <a:pt x="263" y="39"/>
                    <a:pt x="263" y="39"/>
                    <a:pt x="263" y="39"/>
                  </a:cubicBezTo>
                  <a:cubicBezTo>
                    <a:pt x="263" y="3"/>
                    <a:pt x="263" y="3"/>
                    <a:pt x="263" y="3"/>
                  </a:cubicBezTo>
                  <a:lnTo>
                    <a:pt x="312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1" name="Freeform 281"/>
            <p:cNvSpPr>
              <a:spLocks noEditPoints="1"/>
            </p:cNvSpPr>
            <p:nvPr userDrawn="1"/>
          </p:nvSpPr>
          <p:spPr bwMode="auto">
            <a:xfrm>
              <a:off x="4313238" y="4302125"/>
              <a:ext cx="434975" cy="531813"/>
            </a:xfrm>
            <a:custGeom>
              <a:avLst/>
              <a:gdLst>
                <a:gd name="T0" fmla="*/ 217 w 274"/>
                <a:gd name="T1" fmla="*/ 119 h 335"/>
                <a:gd name="T2" fmla="*/ 178 w 274"/>
                <a:gd name="T3" fmla="*/ 80 h 335"/>
                <a:gd name="T4" fmla="*/ 217 w 274"/>
                <a:gd name="T5" fmla="*/ 80 h 335"/>
                <a:gd name="T6" fmla="*/ 139 w 274"/>
                <a:gd name="T7" fmla="*/ 0 h 335"/>
                <a:gd name="T8" fmla="*/ 56 w 274"/>
                <a:gd name="T9" fmla="*/ 80 h 335"/>
                <a:gd name="T10" fmla="*/ 96 w 274"/>
                <a:gd name="T11" fmla="*/ 80 h 335"/>
                <a:gd name="T12" fmla="*/ 56 w 274"/>
                <a:gd name="T13" fmla="*/ 119 h 335"/>
                <a:gd name="T14" fmla="*/ 96 w 274"/>
                <a:gd name="T15" fmla="*/ 119 h 335"/>
                <a:gd name="T16" fmla="*/ 0 w 274"/>
                <a:gd name="T17" fmla="*/ 216 h 335"/>
                <a:gd name="T18" fmla="*/ 117 w 274"/>
                <a:gd name="T19" fmla="*/ 216 h 335"/>
                <a:gd name="T20" fmla="*/ 117 w 274"/>
                <a:gd name="T21" fmla="*/ 335 h 335"/>
                <a:gd name="T22" fmla="*/ 156 w 274"/>
                <a:gd name="T23" fmla="*/ 335 h 335"/>
                <a:gd name="T24" fmla="*/ 156 w 274"/>
                <a:gd name="T25" fmla="*/ 216 h 335"/>
                <a:gd name="T26" fmla="*/ 274 w 274"/>
                <a:gd name="T27" fmla="*/ 216 h 335"/>
                <a:gd name="T28" fmla="*/ 183 w 274"/>
                <a:gd name="T29" fmla="*/ 119 h 335"/>
                <a:gd name="T30" fmla="*/ 217 w 274"/>
                <a:gd name="T31" fmla="*/ 119 h 335"/>
                <a:gd name="T32" fmla="*/ 252 w 274"/>
                <a:gd name="T33" fmla="*/ 207 h 335"/>
                <a:gd name="T34" fmla="*/ 152 w 274"/>
                <a:gd name="T35" fmla="*/ 207 h 335"/>
                <a:gd name="T36" fmla="*/ 152 w 274"/>
                <a:gd name="T37" fmla="*/ 331 h 335"/>
                <a:gd name="T38" fmla="*/ 122 w 274"/>
                <a:gd name="T39" fmla="*/ 331 h 335"/>
                <a:gd name="T40" fmla="*/ 122 w 274"/>
                <a:gd name="T41" fmla="*/ 207 h 335"/>
                <a:gd name="T42" fmla="*/ 21 w 274"/>
                <a:gd name="T43" fmla="*/ 207 h 335"/>
                <a:gd name="T44" fmla="*/ 113 w 274"/>
                <a:gd name="T45" fmla="*/ 110 h 335"/>
                <a:gd name="T46" fmla="*/ 78 w 274"/>
                <a:gd name="T47" fmla="*/ 110 h 335"/>
                <a:gd name="T48" fmla="*/ 113 w 274"/>
                <a:gd name="T49" fmla="*/ 75 h 335"/>
                <a:gd name="T50" fmla="*/ 78 w 274"/>
                <a:gd name="T51" fmla="*/ 75 h 335"/>
                <a:gd name="T52" fmla="*/ 139 w 274"/>
                <a:gd name="T53" fmla="*/ 9 h 335"/>
                <a:gd name="T54" fmla="*/ 200 w 274"/>
                <a:gd name="T55" fmla="*/ 75 h 335"/>
                <a:gd name="T56" fmla="*/ 161 w 274"/>
                <a:gd name="T57" fmla="*/ 75 h 335"/>
                <a:gd name="T58" fmla="*/ 200 w 274"/>
                <a:gd name="T59" fmla="*/ 110 h 335"/>
                <a:gd name="T60" fmla="*/ 161 w 274"/>
                <a:gd name="T61" fmla="*/ 110 h 335"/>
                <a:gd name="T62" fmla="*/ 252 w 274"/>
                <a:gd name="T63" fmla="*/ 207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74" h="335">
                  <a:moveTo>
                    <a:pt x="217" y="119"/>
                  </a:moveTo>
                  <a:lnTo>
                    <a:pt x="178" y="80"/>
                  </a:lnTo>
                  <a:lnTo>
                    <a:pt x="217" y="80"/>
                  </a:lnTo>
                  <a:lnTo>
                    <a:pt x="139" y="0"/>
                  </a:lnTo>
                  <a:lnTo>
                    <a:pt x="56" y="80"/>
                  </a:lnTo>
                  <a:lnTo>
                    <a:pt x="96" y="80"/>
                  </a:lnTo>
                  <a:lnTo>
                    <a:pt x="56" y="119"/>
                  </a:lnTo>
                  <a:lnTo>
                    <a:pt x="96" y="119"/>
                  </a:lnTo>
                  <a:lnTo>
                    <a:pt x="0" y="216"/>
                  </a:lnTo>
                  <a:lnTo>
                    <a:pt x="117" y="216"/>
                  </a:lnTo>
                  <a:lnTo>
                    <a:pt x="117" y="335"/>
                  </a:lnTo>
                  <a:lnTo>
                    <a:pt x="156" y="335"/>
                  </a:lnTo>
                  <a:lnTo>
                    <a:pt x="156" y="216"/>
                  </a:lnTo>
                  <a:lnTo>
                    <a:pt x="274" y="216"/>
                  </a:lnTo>
                  <a:lnTo>
                    <a:pt x="183" y="119"/>
                  </a:lnTo>
                  <a:lnTo>
                    <a:pt x="217" y="119"/>
                  </a:lnTo>
                  <a:close/>
                  <a:moveTo>
                    <a:pt x="252" y="207"/>
                  </a:moveTo>
                  <a:lnTo>
                    <a:pt x="152" y="207"/>
                  </a:lnTo>
                  <a:lnTo>
                    <a:pt x="152" y="331"/>
                  </a:lnTo>
                  <a:lnTo>
                    <a:pt x="122" y="331"/>
                  </a:lnTo>
                  <a:lnTo>
                    <a:pt x="122" y="207"/>
                  </a:lnTo>
                  <a:lnTo>
                    <a:pt x="21" y="207"/>
                  </a:lnTo>
                  <a:lnTo>
                    <a:pt x="113" y="110"/>
                  </a:lnTo>
                  <a:lnTo>
                    <a:pt x="78" y="110"/>
                  </a:lnTo>
                  <a:lnTo>
                    <a:pt x="113" y="75"/>
                  </a:lnTo>
                  <a:lnTo>
                    <a:pt x="78" y="75"/>
                  </a:lnTo>
                  <a:lnTo>
                    <a:pt x="139" y="9"/>
                  </a:lnTo>
                  <a:lnTo>
                    <a:pt x="200" y="75"/>
                  </a:lnTo>
                  <a:lnTo>
                    <a:pt x="161" y="75"/>
                  </a:lnTo>
                  <a:lnTo>
                    <a:pt x="200" y="110"/>
                  </a:lnTo>
                  <a:lnTo>
                    <a:pt x="161" y="110"/>
                  </a:lnTo>
                  <a:lnTo>
                    <a:pt x="252" y="20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2" name="Freeform 282"/>
            <p:cNvSpPr>
              <a:spLocks noEditPoints="1"/>
            </p:cNvSpPr>
            <p:nvPr userDrawn="1"/>
          </p:nvSpPr>
          <p:spPr bwMode="auto">
            <a:xfrm>
              <a:off x="7381875" y="4302125"/>
              <a:ext cx="428625" cy="531813"/>
            </a:xfrm>
            <a:custGeom>
              <a:avLst/>
              <a:gdLst>
                <a:gd name="T0" fmla="*/ 217 w 270"/>
                <a:gd name="T1" fmla="*/ 119 h 335"/>
                <a:gd name="T2" fmla="*/ 178 w 270"/>
                <a:gd name="T3" fmla="*/ 80 h 335"/>
                <a:gd name="T4" fmla="*/ 217 w 270"/>
                <a:gd name="T5" fmla="*/ 80 h 335"/>
                <a:gd name="T6" fmla="*/ 139 w 270"/>
                <a:gd name="T7" fmla="*/ 0 h 335"/>
                <a:gd name="T8" fmla="*/ 56 w 270"/>
                <a:gd name="T9" fmla="*/ 80 h 335"/>
                <a:gd name="T10" fmla="*/ 96 w 270"/>
                <a:gd name="T11" fmla="*/ 80 h 335"/>
                <a:gd name="T12" fmla="*/ 56 w 270"/>
                <a:gd name="T13" fmla="*/ 119 h 335"/>
                <a:gd name="T14" fmla="*/ 96 w 270"/>
                <a:gd name="T15" fmla="*/ 119 h 335"/>
                <a:gd name="T16" fmla="*/ 0 w 270"/>
                <a:gd name="T17" fmla="*/ 216 h 335"/>
                <a:gd name="T18" fmla="*/ 113 w 270"/>
                <a:gd name="T19" fmla="*/ 216 h 335"/>
                <a:gd name="T20" fmla="*/ 113 w 270"/>
                <a:gd name="T21" fmla="*/ 335 h 335"/>
                <a:gd name="T22" fmla="*/ 157 w 270"/>
                <a:gd name="T23" fmla="*/ 335 h 335"/>
                <a:gd name="T24" fmla="*/ 157 w 270"/>
                <a:gd name="T25" fmla="*/ 216 h 335"/>
                <a:gd name="T26" fmla="*/ 270 w 270"/>
                <a:gd name="T27" fmla="*/ 216 h 335"/>
                <a:gd name="T28" fmla="*/ 178 w 270"/>
                <a:gd name="T29" fmla="*/ 119 h 335"/>
                <a:gd name="T30" fmla="*/ 217 w 270"/>
                <a:gd name="T31" fmla="*/ 119 h 335"/>
                <a:gd name="T32" fmla="*/ 252 w 270"/>
                <a:gd name="T33" fmla="*/ 207 h 335"/>
                <a:gd name="T34" fmla="*/ 148 w 270"/>
                <a:gd name="T35" fmla="*/ 207 h 335"/>
                <a:gd name="T36" fmla="*/ 148 w 270"/>
                <a:gd name="T37" fmla="*/ 331 h 335"/>
                <a:gd name="T38" fmla="*/ 122 w 270"/>
                <a:gd name="T39" fmla="*/ 331 h 335"/>
                <a:gd name="T40" fmla="*/ 122 w 270"/>
                <a:gd name="T41" fmla="*/ 207 h 335"/>
                <a:gd name="T42" fmla="*/ 22 w 270"/>
                <a:gd name="T43" fmla="*/ 207 h 335"/>
                <a:gd name="T44" fmla="*/ 113 w 270"/>
                <a:gd name="T45" fmla="*/ 110 h 335"/>
                <a:gd name="T46" fmla="*/ 74 w 270"/>
                <a:gd name="T47" fmla="*/ 110 h 335"/>
                <a:gd name="T48" fmla="*/ 113 w 270"/>
                <a:gd name="T49" fmla="*/ 75 h 335"/>
                <a:gd name="T50" fmla="*/ 74 w 270"/>
                <a:gd name="T51" fmla="*/ 75 h 335"/>
                <a:gd name="T52" fmla="*/ 139 w 270"/>
                <a:gd name="T53" fmla="*/ 9 h 335"/>
                <a:gd name="T54" fmla="*/ 196 w 270"/>
                <a:gd name="T55" fmla="*/ 75 h 335"/>
                <a:gd name="T56" fmla="*/ 161 w 270"/>
                <a:gd name="T57" fmla="*/ 75 h 335"/>
                <a:gd name="T58" fmla="*/ 196 w 270"/>
                <a:gd name="T59" fmla="*/ 110 h 335"/>
                <a:gd name="T60" fmla="*/ 161 w 270"/>
                <a:gd name="T61" fmla="*/ 110 h 335"/>
                <a:gd name="T62" fmla="*/ 252 w 270"/>
                <a:gd name="T63" fmla="*/ 207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70" h="335">
                  <a:moveTo>
                    <a:pt x="217" y="119"/>
                  </a:moveTo>
                  <a:lnTo>
                    <a:pt x="178" y="80"/>
                  </a:lnTo>
                  <a:lnTo>
                    <a:pt x="217" y="80"/>
                  </a:lnTo>
                  <a:lnTo>
                    <a:pt x="139" y="0"/>
                  </a:lnTo>
                  <a:lnTo>
                    <a:pt x="56" y="80"/>
                  </a:lnTo>
                  <a:lnTo>
                    <a:pt x="96" y="80"/>
                  </a:lnTo>
                  <a:lnTo>
                    <a:pt x="56" y="119"/>
                  </a:lnTo>
                  <a:lnTo>
                    <a:pt x="96" y="119"/>
                  </a:lnTo>
                  <a:lnTo>
                    <a:pt x="0" y="216"/>
                  </a:lnTo>
                  <a:lnTo>
                    <a:pt x="113" y="216"/>
                  </a:lnTo>
                  <a:lnTo>
                    <a:pt x="113" y="335"/>
                  </a:lnTo>
                  <a:lnTo>
                    <a:pt x="157" y="335"/>
                  </a:lnTo>
                  <a:lnTo>
                    <a:pt x="157" y="216"/>
                  </a:lnTo>
                  <a:lnTo>
                    <a:pt x="270" y="216"/>
                  </a:lnTo>
                  <a:lnTo>
                    <a:pt x="178" y="119"/>
                  </a:lnTo>
                  <a:lnTo>
                    <a:pt x="217" y="119"/>
                  </a:lnTo>
                  <a:close/>
                  <a:moveTo>
                    <a:pt x="252" y="207"/>
                  </a:moveTo>
                  <a:lnTo>
                    <a:pt x="148" y="207"/>
                  </a:lnTo>
                  <a:lnTo>
                    <a:pt x="148" y="331"/>
                  </a:lnTo>
                  <a:lnTo>
                    <a:pt x="122" y="331"/>
                  </a:lnTo>
                  <a:lnTo>
                    <a:pt x="122" y="207"/>
                  </a:lnTo>
                  <a:lnTo>
                    <a:pt x="22" y="207"/>
                  </a:lnTo>
                  <a:lnTo>
                    <a:pt x="113" y="110"/>
                  </a:lnTo>
                  <a:lnTo>
                    <a:pt x="74" y="110"/>
                  </a:lnTo>
                  <a:lnTo>
                    <a:pt x="113" y="75"/>
                  </a:lnTo>
                  <a:lnTo>
                    <a:pt x="74" y="75"/>
                  </a:lnTo>
                  <a:lnTo>
                    <a:pt x="139" y="9"/>
                  </a:lnTo>
                  <a:lnTo>
                    <a:pt x="196" y="75"/>
                  </a:lnTo>
                  <a:lnTo>
                    <a:pt x="161" y="75"/>
                  </a:lnTo>
                  <a:lnTo>
                    <a:pt x="196" y="110"/>
                  </a:lnTo>
                  <a:lnTo>
                    <a:pt x="161" y="110"/>
                  </a:lnTo>
                  <a:lnTo>
                    <a:pt x="252" y="20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3" name="Freeform 283"/>
            <p:cNvSpPr>
              <a:spLocks noEditPoints="1"/>
            </p:cNvSpPr>
            <p:nvPr userDrawn="1"/>
          </p:nvSpPr>
          <p:spPr bwMode="auto">
            <a:xfrm>
              <a:off x="11722100" y="4714875"/>
              <a:ext cx="26988" cy="34925"/>
            </a:xfrm>
            <a:custGeom>
              <a:avLst/>
              <a:gdLst>
                <a:gd name="T0" fmla="*/ 2 w 4"/>
                <a:gd name="T1" fmla="*/ 0 h 5"/>
                <a:gd name="T2" fmla="*/ 0 w 4"/>
                <a:gd name="T3" fmla="*/ 1 h 5"/>
                <a:gd name="T4" fmla="*/ 1 w 4"/>
                <a:gd name="T5" fmla="*/ 4 h 5"/>
                <a:gd name="T6" fmla="*/ 2 w 4"/>
                <a:gd name="T7" fmla="*/ 5 h 5"/>
                <a:gd name="T8" fmla="*/ 3 w 4"/>
                <a:gd name="T9" fmla="*/ 4 h 5"/>
                <a:gd name="T10" fmla="*/ 3 w 4"/>
                <a:gd name="T11" fmla="*/ 1 h 5"/>
                <a:gd name="T12" fmla="*/ 2 w 4"/>
                <a:gd name="T13" fmla="*/ 0 h 5"/>
                <a:gd name="T14" fmla="*/ 2 w 4"/>
                <a:gd name="T15" fmla="*/ 4 h 5"/>
                <a:gd name="T16" fmla="*/ 1 w 4"/>
                <a:gd name="T17" fmla="*/ 3 h 5"/>
                <a:gd name="T18" fmla="*/ 1 w 4"/>
                <a:gd name="T19" fmla="*/ 1 h 5"/>
                <a:gd name="T20" fmla="*/ 2 w 4"/>
                <a:gd name="T21" fmla="*/ 1 h 5"/>
                <a:gd name="T22" fmla="*/ 2 w 4"/>
                <a:gd name="T23" fmla="*/ 1 h 5"/>
                <a:gd name="T24" fmla="*/ 2 w 4"/>
                <a:gd name="T2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" h="5">
                  <a:moveTo>
                    <a:pt x="2" y="0"/>
                  </a:moveTo>
                  <a:cubicBezTo>
                    <a:pt x="1" y="0"/>
                    <a:pt x="1" y="0"/>
                    <a:pt x="0" y="1"/>
                  </a:cubicBezTo>
                  <a:cubicBezTo>
                    <a:pt x="0" y="1"/>
                    <a:pt x="0" y="4"/>
                    <a:pt x="1" y="4"/>
                  </a:cubicBezTo>
                  <a:cubicBezTo>
                    <a:pt x="1" y="4"/>
                    <a:pt x="2" y="5"/>
                    <a:pt x="2" y="5"/>
                  </a:cubicBezTo>
                  <a:cubicBezTo>
                    <a:pt x="2" y="5"/>
                    <a:pt x="2" y="4"/>
                    <a:pt x="3" y="4"/>
                  </a:cubicBezTo>
                  <a:cubicBezTo>
                    <a:pt x="4" y="4"/>
                    <a:pt x="4" y="2"/>
                    <a:pt x="3" y="1"/>
                  </a:cubicBezTo>
                  <a:cubicBezTo>
                    <a:pt x="3" y="0"/>
                    <a:pt x="2" y="0"/>
                    <a:pt x="2" y="0"/>
                  </a:cubicBezTo>
                  <a:close/>
                  <a:moveTo>
                    <a:pt x="2" y="4"/>
                  </a:moveTo>
                  <a:cubicBezTo>
                    <a:pt x="2" y="4"/>
                    <a:pt x="2" y="4"/>
                    <a:pt x="1" y="3"/>
                  </a:cubicBezTo>
                  <a:cubicBezTo>
                    <a:pt x="1" y="3"/>
                    <a:pt x="1" y="2"/>
                    <a:pt x="1" y="1"/>
                  </a:cubicBezTo>
                  <a:cubicBezTo>
                    <a:pt x="1" y="1"/>
                    <a:pt x="1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2"/>
                    <a:pt x="3" y="3"/>
                    <a:pt x="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4" name="Freeform 284"/>
            <p:cNvSpPr>
              <a:spLocks noEditPoints="1"/>
            </p:cNvSpPr>
            <p:nvPr userDrawn="1"/>
          </p:nvSpPr>
          <p:spPr bwMode="auto">
            <a:xfrm>
              <a:off x="11798300" y="4778375"/>
              <a:ext cx="20638" cy="34925"/>
            </a:xfrm>
            <a:custGeom>
              <a:avLst/>
              <a:gdLst>
                <a:gd name="T0" fmla="*/ 0 w 3"/>
                <a:gd name="T1" fmla="*/ 3 h 5"/>
                <a:gd name="T2" fmla="*/ 1 w 3"/>
                <a:gd name="T3" fmla="*/ 5 h 5"/>
                <a:gd name="T4" fmla="*/ 2 w 3"/>
                <a:gd name="T5" fmla="*/ 5 h 5"/>
                <a:gd name="T6" fmla="*/ 3 w 3"/>
                <a:gd name="T7" fmla="*/ 4 h 5"/>
                <a:gd name="T8" fmla="*/ 3 w 3"/>
                <a:gd name="T9" fmla="*/ 1 h 5"/>
                <a:gd name="T10" fmla="*/ 1 w 3"/>
                <a:gd name="T11" fmla="*/ 0 h 5"/>
                <a:gd name="T12" fmla="*/ 0 w 3"/>
                <a:gd name="T13" fmla="*/ 3 h 5"/>
                <a:gd name="T14" fmla="*/ 2 w 3"/>
                <a:gd name="T15" fmla="*/ 1 h 5"/>
                <a:gd name="T16" fmla="*/ 2 w 3"/>
                <a:gd name="T17" fmla="*/ 2 h 5"/>
                <a:gd name="T18" fmla="*/ 2 w 3"/>
                <a:gd name="T19" fmla="*/ 4 h 5"/>
                <a:gd name="T20" fmla="*/ 2 w 3"/>
                <a:gd name="T21" fmla="*/ 4 h 5"/>
                <a:gd name="T22" fmla="*/ 1 w 3"/>
                <a:gd name="T23" fmla="*/ 4 h 5"/>
                <a:gd name="T24" fmla="*/ 1 w 3"/>
                <a:gd name="T25" fmla="*/ 3 h 5"/>
                <a:gd name="T26" fmla="*/ 1 w 3"/>
                <a:gd name="T27" fmla="*/ 1 h 5"/>
                <a:gd name="T28" fmla="*/ 2 w 3"/>
                <a:gd name="T29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" h="5">
                  <a:moveTo>
                    <a:pt x="0" y="3"/>
                  </a:moveTo>
                  <a:cubicBezTo>
                    <a:pt x="0" y="4"/>
                    <a:pt x="1" y="5"/>
                    <a:pt x="1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3" y="4"/>
                  </a:cubicBezTo>
                  <a:cubicBezTo>
                    <a:pt x="3" y="4"/>
                    <a:pt x="3" y="2"/>
                    <a:pt x="3" y="1"/>
                  </a:cubicBezTo>
                  <a:cubicBezTo>
                    <a:pt x="3" y="1"/>
                    <a:pt x="2" y="0"/>
                    <a:pt x="1" y="0"/>
                  </a:cubicBezTo>
                  <a:cubicBezTo>
                    <a:pt x="0" y="1"/>
                    <a:pt x="0" y="2"/>
                    <a:pt x="0" y="3"/>
                  </a:cubicBezTo>
                  <a:close/>
                  <a:moveTo>
                    <a:pt x="2" y="1"/>
                  </a:moveTo>
                  <a:cubicBezTo>
                    <a:pt x="2" y="1"/>
                    <a:pt x="2" y="1"/>
                    <a:pt x="2" y="2"/>
                  </a:cubicBezTo>
                  <a:cubicBezTo>
                    <a:pt x="2" y="2"/>
                    <a:pt x="2" y="3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1" y="4"/>
                    <a:pt x="1" y="4"/>
                  </a:cubicBezTo>
                  <a:cubicBezTo>
                    <a:pt x="1" y="4"/>
                    <a:pt x="1" y="3"/>
                    <a:pt x="1" y="3"/>
                  </a:cubicBezTo>
                  <a:cubicBezTo>
                    <a:pt x="1" y="2"/>
                    <a:pt x="1" y="1"/>
                    <a:pt x="1" y="1"/>
                  </a:cubicBezTo>
                  <a:cubicBezTo>
                    <a:pt x="1" y="1"/>
                    <a:pt x="1" y="1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5" name="Freeform 285"/>
            <p:cNvSpPr>
              <a:spLocks noEditPoints="1"/>
            </p:cNvSpPr>
            <p:nvPr userDrawn="1"/>
          </p:nvSpPr>
          <p:spPr bwMode="auto">
            <a:xfrm>
              <a:off x="10941050" y="4232275"/>
              <a:ext cx="1244600" cy="615950"/>
            </a:xfrm>
            <a:custGeom>
              <a:avLst/>
              <a:gdLst>
                <a:gd name="T0" fmla="*/ 175 w 180"/>
                <a:gd name="T1" fmla="*/ 84 h 88"/>
                <a:gd name="T2" fmla="*/ 168 w 180"/>
                <a:gd name="T3" fmla="*/ 84 h 88"/>
                <a:gd name="T4" fmla="*/ 168 w 180"/>
                <a:gd name="T5" fmla="*/ 3 h 88"/>
                <a:gd name="T6" fmla="*/ 165 w 180"/>
                <a:gd name="T7" fmla="*/ 0 h 88"/>
                <a:gd name="T8" fmla="*/ 56 w 180"/>
                <a:gd name="T9" fmla="*/ 0 h 88"/>
                <a:gd name="T10" fmla="*/ 52 w 180"/>
                <a:gd name="T11" fmla="*/ 5 h 88"/>
                <a:gd name="T12" fmla="*/ 52 w 180"/>
                <a:gd name="T13" fmla="*/ 42 h 88"/>
                <a:gd name="T14" fmla="*/ 125 w 180"/>
                <a:gd name="T15" fmla="*/ 43 h 88"/>
                <a:gd name="T16" fmla="*/ 127 w 180"/>
                <a:gd name="T17" fmla="*/ 65 h 88"/>
                <a:gd name="T18" fmla="*/ 165 w 180"/>
                <a:gd name="T19" fmla="*/ 66 h 88"/>
                <a:gd name="T20" fmla="*/ 107 w 180"/>
                <a:gd name="T21" fmla="*/ 85 h 88"/>
                <a:gd name="T22" fmla="*/ 126 w 180"/>
                <a:gd name="T23" fmla="*/ 66 h 88"/>
                <a:gd name="T24" fmla="*/ 126 w 180"/>
                <a:gd name="T25" fmla="*/ 45 h 88"/>
                <a:gd name="T26" fmla="*/ 21 w 180"/>
                <a:gd name="T27" fmla="*/ 43 h 88"/>
                <a:gd name="T28" fmla="*/ 17 w 180"/>
                <a:gd name="T29" fmla="*/ 44 h 88"/>
                <a:gd name="T30" fmla="*/ 16 w 180"/>
                <a:gd name="T31" fmla="*/ 49 h 88"/>
                <a:gd name="T32" fmla="*/ 15 w 180"/>
                <a:gd name="T33" fmla="*/ 65 h 88"/>
                <a:gd name="T34" fmla="*/ 13 w 180"/>
                <a:gd name="T35" fmla="*/ 64 h 88"/>
                <a:gd name="T36" fmla="*/ 10 w 180"/>
                <a:gd name="T37" fmla="*/ 62 h 88"/>
                <a:gd name="T38" fmla="*/ 6 w 180"/>
                <a:gd name="T39" fmla="*/ 62 h 88"/>
                <a:gd name="T40" fmla="*/ 5 w 180"/>
                <a:gd name="T41" fmla="*/ 68 h 88"/>
                <a:gd name="T42" fmla="*/ 5 w 180"/>
                <a:gd name="T43" fmla="*/ 84 h 88"/>
                <a:gd name="T44" fmla="*/ 0 w 180"/>
                <a:gd name="T45" fmla="*/ 86 h 88"/>
                <a:gd name="T46" fmla="*/ 3 w 180"/>
                <a:gd name="T47" fmla="*/ 88 h 88"/>
                <a:gd name="T48" fmla="*/ 6 w 180"/>
                <a:gd name="T49" fmla="*/ 88 h 88"/>
                <a:gd name="T50" fmla="*/ 172 w 180"/>
                <a:gd name="T51" fmla="*/ 88 h 88"/>
                <a:gd name="T52" fmla="*/ 180 w 180"/>
                <a:gd name="T53" fmla="*/ 87 h 88"/>
                <a:gd name="T54" fmla="*/ 178 w 180"/>
                <a:gd name="T55" fmla="*/ 87 h 88"/>
                <a:gd name="T56" fmla="*/ 169 w 180"/>
                <a:gd name="T57" fmla="*/ 87 h 88"/>
                <a:gd name="T58" fmla="*/ 5 w 180"/>
                <a:gd name="T59" fmla="*/ 87 h 88"/>
                <a:gd name="T60" fmla="*/ 1 w 180"/>
                <a:gd name="T61" fmla="*/ 86 h 88"/>
                <a:gd name="T62" fmla="*/ 4 w 180"/>
                <a:gd name="T63" fmla="*/ 85 h 88"/>
                <a:gd name="T64" fmla="*/ 6 w 180"/>
                <a:gd name="T65" fmla="*/ 85 h 88"/>
                <a:gd name="T66" fmla="*/ 6 w 180"/>
                <a:gd name="T67" fmla="*/ 68 h 88"/>
                <a:gd name="T68" fmla="*/ 7 w 180"/>
                <a:gd name="T69" fmla="*/ 63 h 88"/>
                <a:gd name="T70" fmla="*/ 10 w 180"/>
                <a:gd name="T71" fmla="*/ 63 h 88"/>
                <a:gd name="T72" fmla="*/ 12 w 180"/>
                <a:gd name="T73" fmla="*/ 64 h 88"/>
                <a:gd name="T74" fmla="*/ 13 w 180"/>
                <a:gd name="T75" fmla="*/ 66 h 88"/>
                <a:gd name="T76" fmla="*/ 17 w 180"/>
                <a:gd name="T77" fmla="*/ 66 h 88"/>
                <a:gd name="T78" fmla="*/ 17 w 180"/>
                <a:gd name="T79" fmla="*/ 66 h 88"/>
                <a:gd name="T80" fmla="*/ 17 w 180"/>
                <a:gd name="T81" fmla="*/ 48 h 88"/>
                <a:gd name="T82" fmla="*/ 20 w 180"/>
                <a:gd name="T83" fmla="*/ 44 h 88"/>
                <a:gd name="T84" fmla="*/ 125 w 180"/>
                <a:gd name="T85" fmla="*/ 44 h 88"/>
                <a:gd name="T86" fmla="*/ 126 w 180"/>
                <a:gd name="T87" fmla="*/ 65 h 88"/>
                <a:gd name="T88" fmla="*/ 106 w 180"/>
                <a:gd name="T89" fmla="*/ 66 h 88"/>
                <a:gd name="T90" fmla="*/ 107 w 180"/>
                <a:gd name="T91" fmla="*/ 85 h 88"/>
                <a:gd name="T92" fmla="*/ 166 w 180"/>
                <a:gd name="T93" fmla="*/ 85 h 88"/>
                <a:gd name="T94" fmla="*/ 166 w 180"/>
                <a:gd name="T95" fmla="*/ 65 h 88"/>
                <a:gd name="T96" fmla="*/ 128 w 180"/>
                <a:gd name="T97" fmla="*/ 45 h 88"/>
                <a:gd name="T98" fmla="*/ 53 w 180"/>
                <a:gd name="T99" fmla="*/ 42 h 88"/>
                <a:gd name="T100" fmla="*/ 53 w 180"/>
                <a:gd name="T101" fmla="*/ 5 h 88"/>
                <a:gd name="T102" fmla="*/ 56 w 180"/>
                <a:gd name="T103" fmla="*/ 1 h 88"/>
                <a:gd name="T104" fmla="*/ 165 w 180"/>
                <a:gd name="T105" fmla="*/ 1 h 88"/>
                <a:gd name="T106" fmla="*/ 167 w 180"/>
                <a:gd name="T107" fmla="*/ 3 h 88"/>
                <a:gd name="T108" fmla="*/ 167 w 180"/>
                <a:gd name="T109" fmla="*/ 85 h 88"/>
                <a:gd name="T110" fmla="*/ 174 w 180"/>
                <a:gd name="T111" fmla="*/ 85 h 88"/>
                <a:gd name="T112" fmla="*/ 179 w 180"/>
                <a:gd name="T113" fmla="*/ 86 h 88"/>
                <a:gd name="T114" fmla="*/ 178 w 180"/>
                <a:gd name="T115" fmla="*/ 87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80" h="88">
                  <a:moveTo>
                    <a:pt x="180" y="85"/>
                  </a:moveTo>
                  <a:cubicBezTo>
                    <a:pt x="179" y="84"/>
                    <a:pt x="177" y="84"/>
                    <a:pt x="175" y="84"/>
                  </a:cubicBezTo>
                  <a:cubicBezTo>
                    <a:pt x="175" y="84"/>
                    <a:pt x="175" y="84"/>
                    <a:pt x="174" y="84"/>
                  </a:cubicBezTo>
                  <a:cubicBezTo>
                    <a:pt x="168" y="84"/>
                    <a:pt x="168" y="84"/>
                    <a:pt x="168" y="84"/>
                  </a:cubicBezTo>
                  <a:cubicBezTo>
                    <a:pt x="168" y="80"/>
                    <a:pt x="168" y="73"/>
                    <a:pt x="168" y="64"/>
                  </a:cubicBezTo>
                  <a:cubicBezTo>
                    <a:pt x="168" y="40"/>
                    <a:pt x="168" y="4"/>
                    <a:pt x="168" y="3"/>
                  </a:cubicBezTo>
                  <a:cubicBezTo>
                    <a:pt x="168" y="3"/>
                    <a:pt x="168" y="2"/>
                    <a:pt x="167" y="1"/>
                  </a:cubicBezTo>
                  <a:cubicBezTo>
                    <a:pt x="167" y="0"/>
                    <a:pt x="166" y="0"/>
                    <a:pt x="165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7" y="0"/>
                    <a:pt x="56" y="0"/>
                    <a:pt x="56" y="0"/>
                  </a:cubicBezTo>
                  <a:cubicBezTo>
                    <a:pt x="55" y="0"/>
                    <a:pt x="54" y="0"/>
                    <a:pt x="53" y="0"/>
                  </a:cubicBezTo>
                  <a:cubicBezTo>
                    <a:pt x="52" y="0"/>
                    <a:pt x="52" y="3"/>
                    <a:pt x="52" y="5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2" y="42"/>
                    <a:pt x="52" y="42"/>
                    <a:pt x="52" y="42"/>
                  </a:cubicBezTo>
                  <a:cubicBezTo>
                    <a:pt x="52" y="43"/>
                    <a:pt x="52" y="43"/>
                    <a:pt x="52" y="43"/>
                  </a:cubicBezTo>
                  <a:cubicBezTo>
                    <a:pt x="125" y="43"/>
                    <a:pt x="125" y="43"/>
                    <a:pt x="125" y="43"/>
                  </a:cubicBezTo>
                  <a:cubicBezTo>
                    <a:pt x="126" y="43"/>
                    <a:pt x="127" y="44"/>
                    <a:pt x="127" y="45"/>
                  </a:cubicBezTo>
                  <a:cubicBezTo>
                    <a:pt x="127" y="65"/>
                    <a:pt x="127" y="65"/>
                    <a:pt x="127" y="65"/>
                  </a:cubicBezTo>
                  <a:cubicBezTo>
                    <a:pt x="127" y="66"/>
                    <a:pt x="127" y="66"/>
                    <a:pt x="127" y="66"/>
                  </a:cubicBezTo>
                  <a:cubicBezTo>
                    <a:pt x="165" y="66"/>
                    <a:pt x="165" y="66"/>
                    <a:pt x="165" y="66"/>
                  </a:cubicBezTo>
                  <a:cubicBezTo>
                    <a:pt x="165" y="85"/>
                    <a:pt x="165" y="85"/>
                    <a:pt x="165" y="85"/>
                  </a:cubicBezTo>
                  <a:cubicBezTo>
                    <a:pt x="107" y="85"/>
                    <a:pt x="107" y="85"/>
                    <a:pt x="107" y="85"/>
                  </a:cubicBezTo>
                  <a:cubicBezTo>
                    <a:pt x="107" y="66"/>
                    <a:pt x="107" y="66"/>
                    <a:pt x="107" y="66"/>
                  </a:cubicBezTo>
                  <a:cubicBezTo>
                    <a:pt x="126" y="66"/>
                    <a:pt x="126" y="66"/>
                    <a:pt x="126" y="66"/>
                  </a:cubicBezTo>
                  <a:cubicBezTo>
                    <a:pt x="126" y="66"/>
                    <a:pt x="126" y="66"/>
                    <a:pt x="126" y="65"/>
                  </a:cubicBezTo>
                  <a:cubicBezTo>
                    <a:pt x="126" y="45"/>
                    <a:pt x="126" y="45"/>
                    <a:pt x="126" y="45"/>
                  </a:cubicBezTo>
                  <a:cubicBezTo>
                    <a:pt x="126" y="44"/>
                    <a:pt x="126" y="43"/>
                    <a:pt x="125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3"/>
                    <a:pt x="21" y="43"/>
                    <a:pt x="20" y="43"/>
                  </a:cubicBezTo>
                  <a:cubicBezTo>
                    <a:pt x="19" y="43"/>
                    <a:pt x="18" y="43"/>
                    <a:pt x="17" y="44"/>
                  </a:cubicBezTo>
                  <a:cubicBezTo>
                    <a:pt x="16" y="44"/>
                    <a:pt x="16" y="46"/>
                    <a:pt x="16" y="48"/>
                  </a:cubicBezTo>
                  <a:cubicBezTo>
                    <a:pt x="16" y="48"/>
                    <a:pt x="16" y="49"/>
                    <a:pt x="16" y="49"/>
                  </a:cubicBezTo>
                  <a:cubicBezTo>
                    <a:pt x="16" y="65"/>
                    <a:pt x="16" y="65"/>
                    <a:pt x="16" y="65"/>
                  </a:cubicBezTo>
                  <a:cubicBezTo>
                    <a:pt x="16" y="65"/>
                    <a:pt x="16" y="65"/>
                    <a:pt x="15" y="65"/>
                  </a:cubicBezTo>
                  <a:cubicBezTo>
                    <a:pt x="15" y="65"/>
                    <a:pt x="14" y="65"/>
                    <a:pt x="13" y="65"/>
                  </a:cubicBezTo>
                  <a:cubicBezTo>
                    <a:pt x="13" y="65"/>
                    <a:pt x="13" y="65"/>
                    <a:pt x="13" y="64"/>
                  </a:cubicBezTo>
                  <a:cubicBezTo>
                    <a:pt x="13" y="64"/>
                    <a:pt x="13" y="63"/>
                    <a:pt x="13" y="62"/>
                  </a:cubicBezTo>
                  <a:cubicBezTo>
                    <a:pt x="12" y="62"/>
                    <a:pt x="11" y="62"/>
                    <a:pt x="10" y="62"/>
                  </a:cubicBezTo>
                  <a:cubicBezTo>
                    <a:pt x="10" y="62"/>
                    <a:pt x="9" y="62"/>
                    <a:pt x="9" y="62"/>
                  </a:cubicBezTo>
                  <a:cubicBezTo>
                    <a:pt x="8" y="62"/>
                    <a:pt x="7" y="62"/>
                    <a:pt x="6" y="62"/>
                  </a:cubicBezTo>
                  <a:cubicBezTo>
                    <a:pt x="5" y="63"/>
                    <a:pt x="5" y="64"/>
                    <a:pt x="5" y="66"/>
                  </a:cubicBezTo>
                  <a:cubicBezTo>
                    <a:pt x="5" y="67"/>
                    <a:pt x="5" y="67"/>
                    <a:pt x="5" y="68"/>
                  </a:cubicBezTo>
                  <a:cubicBezTo>
                    <a:pt x="5" y="72"/>
                    <a:pt x="5" y="72"/>
                    <a:pt x="5" y="72"/>
                  </a:cubicBezTo>
                  <a:cubicBezTo>
                    <a:pt x="5" y="76"/>
                    <a:pt x="5" y="81"/>
                    <a:pt x="5" y="84"/>
                  </a:cubicBezTo>
                  <a:cubicBezTo>
                    <a:pt x="5" y="84"/>
                    <a:pt x="5" y="84"/>
                    <a:pt x="4" y="84"/>
                  </a:cubicBezTo>
                  <a:cubicBezTo>
                    <a:pt x="3" y="84"/>
                    <a:pt x="0" y="84"/>
                    <a:pt x="0" y="86"/>
                  </a:cubicBezTo>
                  <a:cubicBezTo>
                    <a:pt x="0" y="87"/>
                    <a:pt x="0" y="87"/>
                    <a:pt x="1" y="87"/>
                  </a:cubicBezTo>
                  <a:cubicBezTo>
                    <a:pt x="1" y="88"/>
                    <a:pt x="2" y="88"/>
                    <a:pt x="3" y="88"/>
                  </a:cubicBezTo>
                  <a:cubicBezTo>
                    <a:pt x="4" y="88"/>
                    <a:pt x="4" y="88"/>
                    <a:pt x="5" y="88"/>
                  </a:cubicBezTo>
                  <a:cubicBezTo>
                    <a:pt x="5" y="88"/>
                    <a:pt x="6" y="88"/>
                    <a:pt x="6" y="88"/>
                  </a:cubicBezTo>
                  <a:cubicBezTo>
                    <a:pt x="169" y="88"/>
                    <a:pt x="169" y="88"/>
                    <a:pt x="169" y="88"/>
                  </a:cubicBezTo>
                  <a:cubicBezTo>
                    <a:pt x="170" y="88"/>
                    <a:pt x="171" y="88"/>
                    <a:pt x="172" y="88"/>
                  </a:cubicBezTo>
                  <a:cubicBezTo>
                    <a:pt x="174" y="88"/>
                    <a:pt x="176" y="88"/>
                    <a:pt x="178" y="88"/>
                  </a:cubicBezTo>
                  <a:cubicBezTo>
                    <a:pt x="180" y="88"/>
                    <a:pt x="180" y="87"/>
                    <a:pt x="180" y="87"/>
                  </a:cubicBezTo>
                  <a:cubicBezTo>
                    <a:pt x="180" y="86"/>
                    <a:pt x="180" y="85"/>
                    <a:pt x="180" y="85"/>
                  </a:cubicBezTo>
                  <a:close/>
                  <a:moveTo>
                    <a:pt x="178" y="87"/>
                  </a:moveTo>
                  <a:cubicBezTo>
                    <a:pt x="176" y="87"/>
                    <a:pt x="174" y="87"/>
                    <a:pt x="172" y="87"/>
                  </a:cubicBezTo>
                  <a:cubicBezTo>
                    <a:pt x="171" y="87"/>
                    <a:pt x="170" y="87"/>
                    <a:pt x="169" y="87"/>
                  </a:cubicBezTo>
                  <a:cubicBezTo>
                    <a:pt x="6" y="87"/>
                    <a:pt x="6" y="87"/>
                    <a:pt x="6" y="87"/>
                  </a:cubicBezTo>
                  <a:cubicBezTo>
                    <a:pt x="6" y="87"/>
                    <a:pt x="5" y="87"/>
                    <a:pt x="5" y="87"/>
                  </a:cubicBezTo>
                  <a:cubicBezTo>
                    <a:pt x="3" y="87"/>
                    <a:pt x="2" y="87"/>
                    <a:pt x="1" y="87"/>
                  </a:cubicBezTo>
                  <a:cubicBezTo>
                    <a:pt x="1" y="87"/>
                    <a:pt x="1" y="87"/>
                    <a:pt x="1" y="86"/>
                  </a:cubicBezTo>
                  <a:cubicBezTo>
                    <a:pt x="1" y="85"/>
                    <a:pt x="2" y="85"/>
                    <a:pt x="3" y="85"/>
                  </a:cubicBezTo>
                  <a:cubicBezTo>
                    <a:pt x="3" y="85"/>
                    <a:pt x="4" y="85"/>
                    <a:pt x="4" y="85"/>
                  </a:cubicBezTo>
                  <a:cubicBezTo>
                    <a:pt x="5" y="85"/>
                    <a:pt x="5" y="85"/>
                    <a:pt x="6" y="85"/>
                  </a:cubicBezTo>
                  <a:cubicBezTo>
                    <a:pt x="6" y="85"/>
                    <a:pt x="6" y="85"/>
                    <a:pt x="6" y="85"/>
                  </a:cubicBezTo>
                  <a:cubicBezTo>
                    <a:pt x="6" y="81"/>
                    <a:pt x="6" y="76"/>
                    <a:pt x="6" y="72"/>
                  </a:cubicBezTo>
                  <a:cubicBezTo>
                    <a:pt x="6" y="68"/>
                    <a:pt x="6" y="68"/>
                    <a:pt x="6" y="68"/>
                  </a:cubicBezTo>
                  <a:cubicBezTo>
                    <a:pt x="6" y="67"/>
                    <a:pt x="6" y="67"/>
                    <a:pt x="6" y="66"/>
                  </a:cubicBezTo>
                  <a:cubicBezTo>
                    <a:pt x="6" y="65"/>
                    <a:pt x="6" y="63"/>
                    <a:pt x="7" y="63"/>
                  </a:cubicBezTo>
                  <a:cubicBezTo>
                    <a:pt x="7" y="62"/>
                    <a:pt x="8" y="63"/>
                    <a:pt x="9" y="63"/>
                  </a:cubicBezTo>
                  <a:cubicBezTo>
                    <a:pt x="9" y="63"/>
                    <a:pt x="10" y="63"/>
                    <a:pt x="10" y="63"/>
                  </a:cubicBezTo>
                  <a:cubicBezTo>
                    <a:pt x="11" y="62"/>
                    <a:pt x="12" y="62"/>
                    <a:pt x="12" y="63"/>
                  </a:cubicBezTo>
                  <a:cubicBezTo>
                    <a:pt x="12" y="63"/>
                    <a:pt x="12" y="64"/>
                    <a:pt x="12" y="64"/>
                  </a:cubicBezTo>
                  <a:cubicBezTo>
                    <a:pt x="12" y="65"/>
                    <a:pt x="12" y="65"/>
                    <a:pt x="12" y="66"/>
                  </a:cubicBezTo>
                  <a:cubicBezTo>
                    <a:pt x="12" y="66"/>
                    <a:pt x="12" y="66"/>
                    <a:pt x="13" y="66"/>
                  </a:cubicBezTo>
                  <a:cubicBezTo>
                    <a:pt x="13" y="66"/>
                    <a:pt x="14" y="66"/>
                    <a:pt x="15" y="66"/>
                  </a:cubicBezTo>
                  <a:cubicBezTo>
                    <a:pt x="16" y="66"/>
                    <a:pt x="16" y="66"/>
                    <a:pt x="17" y="66"/>
                  </a:cubicBezTo>
                  <a:cubicBezTo>
                    <a:pt x="17" y="66"/>
                    <a:pt x="17" y="66"/>
                    <a:pt x="17" y="66"/>
                  </a:cubicBezTo>
                  <a:cubicBezTo>
                    <a:pt x="17" y="66"/>
                    <a:pt x="17" y="66"/>
                    <a:pt x="17" y="66"/>
                  </a:cubicBezTo>
                  <a:cubicBezTo>
                    <a:pt x="17" y="49"/>
                    <a:pt x="17" y="49"/>
                    <a:pt x="17" y="49"/>
                  </a:cubicBezTo>
                  <a:cubicBezTo>
                    <a:pt x="17" y="49"/>
                    <a:pt x="17" y="48"/>
                    <a:pt x="17" y="48"/>
                  </a:cubicBezTo>
                  <a:cubicBezTo>
                    <a:pt x="17" y="47"/>
                    <a:pt x="17" y="45"/>
                    <a:pt x="18" y="44"/>
                  </a:cubicBezTo>
                  <a:cubicBezTo>
                    <a:pt x="18" y="44"/>
                    <a:pt x="19" y="44"/>
                    <a:pt x="20" y="44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125" y="44"/>
                    <a:pt x="125" y="44"/>
                    <a:pt x="125" y="44"/>
                  </a:cubicBezTo>
                  <a:cubicBezTo>
                    <a:pt x="125" y="44"/>
                    <a:pt x="126" y="44"/>
                    <a:pt x="126" y="45"/>
                  </a:cubicBezTo>
                  <a:cubicBezTo>
                    <a:pt x="126" y="65"/>
                    <a:pt x="126" y="65"/>
                    <a:pt x="126" y="65"/>
                  </a:cubicBezTo>
                  <a:cubicBezTo>
                    <a:pt x="107" y="65"/>
                    <a:pt x="107" y="65"/>
                    <a:pt x="107" y="65"/>
                  </a:cubicBezTo>
                  <a:cubicBezTo>
                    <a:pt x="107" y="65"/>
                    <a:pt x="106" y="65"/>
                    <a:pt x="106" y="66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06" y="85"/>
                    <a:pt x="107" y="85"/>
                    <a:pt x="107" y="85"/>
                  </a:cubicBezTo>
                  <a:cubicBezTo>
                    <a:pt x="166" y="85"/>
                    <a:pt x="166" y="85"/>
                    <a:pt x="166" y="85"/>
                  </a:cubicBezTo>
                  <a:cubicBezTo>
                    <a:pt x="166" y="85"/>
                    <a:pt x="166" y="85"/>
                    <a:pt x="166" y="85"/>
                  </a:cubicBezTo>
                  <a:cubicBezTo>
                    <a:pt x="166" y="65"/>
                    <a:pt x="166" y="65"/>
                    <a:pt x="166" y="65"/>
                  </a:cubicBezTo>
                  <a:cubicBezTo>
                    <a:pt x="166" y="65"/>
                    <a:pt x="166" y="65"/>
                    <a:pt x="166" y="65"/>
                  </a:cubicBezTo>
                  <a:cubicBezTo>
                    <a:pt x="128" y="65"/>
                    <a:pt x="128" y="65"/>
                    <a:pt x="128" y="65"/>
                  </a:cubicBezTo>
                  <a:cubicBezTo>
                    <a:pt x="128" y="45"/>
                    <a:pt x="128" y="45"/>
                    <a:pt x="128" y="45"/>
                  </a:cubicBezTo>
                  <a:cubicBezTo>
                    <a:pt x="128" y="43"/>
                    <a:pt x="126" y="42"/>
                    <a:pt x="125" y="42"/>
                  </a:cubicBezTo>
                  <a:cubicBezTo>
                    <a:pt x="53" y="42"/>
                    <a:pt x="53" y="42"/>
                    <a:pt x="53" y="42"/>
                  </a:cubicBezTo>
                  <a:cubicBezTo>
                    <a:pt x="53" y="6"/>
                    <a:pt x="53" y="6"/>
                    <a:pt x="53" y="6"/>
                  </a:cubicBezTo>
                  <a:cubicBezTo>
                    <a:pt x="53" y="6"/>
                    <a:pt x="53" y="6"/>
                    <a:pt x="53" y="5"/>
                  </a:cubicBezTo>
                  <a:cubicBezTo>
                    <a:pt x="53" y="3"/>
                    <a:pt x="53" y="1"/>
                    <a:pt x="54" y="1"/>
                  </a:cubicBezTo>
                  <a:cubicBezTo>
                    <a:pt x="54" y="1"/>
                    <a:pt x="55" y="1"/>
                    <a:pt x="56" y="1"/>
                  </a:cubicBezTo>
                  <a:cubicBezTo>
                    <a:pt x="56" y="1"/>
                    <a:pt x="57" y="1"/>
                    <a:pt x="57" y="1"/>
                  </a:cubicBezTo>
                  <a:cubicBezTo>
                    <a:pt x="165" y="1"/>
                    <a:pt x="165" y="1"/>
                    <a:pt x="165" y="1"/>
                  </a:cubicBezTo>
                  <a:cubicBezTo>
                    <a:pt x="166" y="1"/>
                    <a:pt x="166" y="1"/>
                    <a:pt x="167" y="2"/>
                  </a:cubicBezTo>
                  <a:cubicBezTo>
                    <a:pt x="167" y="2"/>
                    <a:pt x="167" y="3"/>
                    <a:pt x="167" y="3"/>
                  </a:cubicBezTo>
                  <a:cubicBezTo>
                    <a:pt x="167" y="4"/>
                    <a:pt x="167" y="31"/>
                    <a:pt x="167" y="64"/>
                  </a:cubicBezTo>
                  <a:cubicBezTo>
                    <a:pt x="167" y="73"/>
                    <a:pt x="167" y="81"/>
                    <a:pt x="167" y="85"/>
                  </a:cubicBezTo>
                  <a:cubicBezTo>
                    <a:pt x="167" y="85"/>
                    <a:pt x="167" y="85"/>
                    <a:pt x="168" y="85"/>
                  </a:cubicBezTo>
                  <a:cubicBezTo>
                    <a:pt x="174" y="85"/>
                    <a:pt x="174" y="85"/>
                    <a:pt x="174" y="85"/>
                  </a:cubicBezTo>
                  <a:cubicBezTo>
                    <a:pt x="175" y="85"/>
                    <a:pt x="175" y="85"/>
                    <a:pt x="175" y="85"/>
                  </a:cubicBezTo>
                  <a:cubicBezTo>
                    <a:pt x="177" y="85"/>
                    <a:pt x="178" y="85"/>
                    <a:pt x="179" y="86"/>
                  </a:cubicBezTo>
                  <a:cubicBezTo>
                    <a:pt x="179" y="86"/>
                    <a:pt x="179" y="86"/>
                    <a:pt x="179" y="86"/>
                  </a:cubicBezTo>
                  <a:cubicBezTo>
                    <a:pt x="179" y="87"/>
                    <a:pt x="179" y="87"/>
                    <a:pt x="178" y="8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6" name="Freeform 286"/>
            <p:cNvSpPr>
              <a:spLocks noEditPoints="1"/>
            </p:cNvSpPr>
            <p:nvPr userDrawn="1"/>
          </p:nvSpPr>
          <p:spPr bwMode="auto">
            <a:xfrm>
              <a:off x="11915775" y="4275138"/>
              <a:ext cx="14288" cy="160338"/>
            </a:xfrm>
            <a:custGeom>
              <a:avLst/>
              <a:gdLst>
                <a:gd name="T0" fmla="*/ 1 w 2"/>
                <a:gd name="T1" fmla="*/ 23 h 23"/>
                <a:gd name="T2" fmla="*/ 2 w 2"/>
                <a:gd name="T3" fmla="*/ 22 h 23"/>
                <a:gd name="T4" fmla="*/ 2 w 2"/>
                <a:gd name="T5" fmla="*/ 1 h 23"/>
                <a:gd name="T6" fmla="*/ 1 w 2"/>
                <a:gd name="T7" fmla="*/ 0 h 23"/>
                <a:gd name="T8" fmla="*/ 0 w 2"/>
                <a:gd name="T9" fmla="*/ 1 h 23"/>
                <a:gd name="T10" fmla="*/ 0 w 2"/>
                <a:gd name="T11" fmla="*/ 22 h 23"/>
                <a:gd name="T12" fmla="*/ 1 w 2"/>
                <a:gd name="T13" fmla="*/ 23 h 23"/>
                <a:gd name="T14" fmla="*/ 1 w 2"/>
                <a:gd name="T15" fmla="*/ 1 h 23"/>
                <a:gd name="T16" fmla="*/ 1 w 2"/>
                <a:gd name="T17" fmla="*/ 1 h 23"/>
                <a:gd name="T18" fmla="*/ 1 w 2"/>
                <a:gd name="T19" fmla="*/ 1 h 23"/>
                <a:gd name="T20" fmla="*/ 1 w 2"/>
                <a:gd name="T21" fmla="*/ 22 h 23"/>
                <a:gd name="T22" fmla="*/ 1 w 2"/>
                <a:gd name="T23" fmla="*/ 22 h 23"/>
                <a:gd name="T24" fmla="*/ 1 w 2"/>
                <a:gd name="T25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" h="23">
                  <a:moveTo>
                    <a:pt x="1" y="23"/>
                  </a:moveTo>
                  <a:cubicBezTo>
                    <a:pt x="1" y="23"/>
                    <a:pt x="2" y="23"/>
                    <a:pt x="2" y="2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1" y="23"/>
                  </a:cubicBezTo>
                  <a:close/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1" y="22"/>
                    <a:pt x="1" y="22"/>
                    <a:pt x="1" y="22"/>
                  </a:cubicBezTo>
                  <a:lnTo>
                    <a:pt x="1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7" name="Freeform 287"/>
            <p:cNvSpPr>
              <a:spLocks noEditPoints="1"/>
            </p:cNvSpPr>
            <p:nvPr userDrawn="1"/>
          </p:nvSpPr>
          <p:spPr bwMode="auto">
            <a:xfrm>
              <a:off x="11736388" y="4568825"/>
              <a:ext cx="12700" cy="90488"/>
            </a:xfrm>
            <a:custGeom>
              <a:avLst/>
              <a:gdLst>
                <a:gd name="T0" fmla="*/ 1 w 2"/>
                <a:gd name="T1" fmla="*/ 13 h 13"/>
                <a:gd name="T2" fmla="*/ 2 w 2"/>
                <a:gd name="T3" fmla="*/ 12 h 13"/>
                <a:gd name="T4" fmla="*/ 2 w 2"/>
                <a:gd name="T5" fmla="*/ 1 h 13"/>
                <a:gd name="T6" fmla="*/ 1 w 2"/>
                <a:gd name="T7" fmla="*/ 0 h 13"/>
                <a:gd name="T8" fmla="*/ 0 w 2"/>
                <a:gd name="T9" fmla="*/ 1 h 13"/>
                <a:gd name="T10" fmla="*/ 0 w 2"/>
                <a:gd name="T11" fmla="*/ 12 h 13"/>
                <a:gd name="T12" fmla="*/ 1 w 2"/>
                <a:gd name="T13" fmla="*/ 13 h 13"/>
                <a:gd name="T14" fmla="*/ 1 w 2"/>
                <a:gd name="T15" fmla="*/ 1 h 13"/>
                <a:gd name="T16" fmla="*/ 1 w 2"/>
                <a:gd name="T17" fmla="*/ 1 h 13"/>
                <a:gd name="T18" fmla="*/ 1 w 2"/>
                <a:gd name="T19" fmla="*/ 1 h 13"/>
                <a:gd name="T20" fmla="*/ 1 w 2"/>
                <a:gd name="T21" fmla="*/ 12 h 13"/>
                <a:gd name="T22" fmla="*/ 1 w 2"/>
                <a:gd name="T23" fmla="*/ 12 h 13"/>
                <a:gd name="T24" fmla="*/ 1 w 2"/>
                <a:gd name="T25" fmla="*/ 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" h="13">
                  <a:moveTo>
                    <a:pt x="1" y="13"/>
                  </a:moveTo>
                  <a:cubicBezTo>
                    <a:pt x="2" y="13"/>
                    <a:pt x="2" y="13"/>
                    <a:pt x="2" y="1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3"/>
                    <a:pt x="0" y="13"/>
                    <a:pt x="1" y="13"/>
                  </a:cubicBezTo>
                  <a:close/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2"/>
                    <a:pt x="1" y="12"/>
                    <a:pt x="1" y="12"/>
                  </a:cubicBezTo>
                  <a:lnTo>
                    <a:pt x="1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8" name="Freeform 288"/>
            <p:cNvSpPr>
              <a:spLocks noEditPoints="1"/>
            </p:cNvSpPr>
            <p:nvPr userDrawn="1"/>
          </p:nvSpPr>
          <p:spPr bwMode="auto">
            <a:xfrm>
              <a:off x="11845925" y="4476750"/>
              <a:ext cx="242888" cy="182563"/>
            </a:xfrm>
            <a:custGeom>
              <a:avLst/>
              <a:gdLst>
                <a:gd name="T0" fmla="*/ 35 w 35"/>
                <a:gd name="T1" fmla="*/ 0 h 26"/>
                <a:gd name="T2" fmla="*/ 0 w 35"/>
                <a:gd name="T3" fmla="*/ 0 h 26"/>
                <a:gd name="T4" fmla="*/ 0 w 35"/>
                <a:gd name="T5" fmla="*/ 1 h 26"/>
                <a:gd name="T6" fmla="*/ 0 w 35"/>
                <a:gd name="T7" fmla="*/ 25 h 26"/>
                <a:gd name="T8" fmla="*/ 0 w 35"/>
                <a:gd name="T9" fmla="*/ 26 h 26"/>
                <a:gd name="T10" fmla="*/ 35 w 35"/>
                <a:gd name="T11" fmla="*/ 26 h 26"/>
                <a:gd name="T12" fmla="*/ 35 w 35"/>
                <a:gd name="T13" fmla="*/ 25 h 26"/>
                <a:gd name="T14" fmla="*/ 35 w 35"/>
                <a:gd name="T15" fmla="*/ 1 h 26"/>
                <a:gd name="T16" fmla="*/ 35 w 35"/>
                <a:gd name="T17" fmla="*/ 0 h 26"/>
                <a:gd name="T18" fmla="*/ 34 w 35"/>
                <a:gd name="T19" fmla="*/ 25 h 26"/>
                <a:gd name="T20" fmla="*/ 1 w 35"/>
                <a:gd name="T21" fmla="*/ 25 h 26"/>
                <a:gd name="T22" fmla="*/ 1 w 35"/>
                <a:gd name="T23" fmla="*/ 1 h 26"/>
                <a:gd name="T24" fmla="*/ 34 w 35"/>
                <a:gd name="T25" fmla="*/ 1 h 26"/>
                <a:gd name="T26" fmla="*/ 34 w 35"/>
                <a:gd name="T27" fmla="*/ 25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5" h="26">
                  <a:moveTo>
                    <a:pt x="3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5" y="26"/>
                    <a:pt x="35" y="26"/>
                    <a:pt x="35" y="25"/>
                  </a:cubicBezTo>
                  <a:cubicBezTo>
                    <a:pt x="35" y="1"/>
                    <a:pt x="35" y="1"/>
                    <a:pt x="35" y="1"/>
                  </a:cubicBezTo>
                  <a:cubicBezTo>
                    <a:pt x="35" y="0"/>
                    <a:pt x="35" y="0"/>
                    <a:pt x="35" y="0"/>
                  </a:cubicBezTo>
                  <a:close/>
                  <a:moveTo>
                    <a:pt x="34" y="25"/>
                  </a:moveTo>
                  <a:cubicBezTo>
                    <a:pt x="1" y="25"/>
                    <a:pt x="1" y="25"/>
                    <a:pt x="1" y="25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34" y="1"/>
                    <a:pt x="34" y="1"/>
                    <a:pt x="34" y="1"/>
                  </a:cubicBezTo>
                  <a:lnTo>
                    <a:pt x="34" y="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9" name="Freeform 289"/>
            <p:cNvSpPr>
              <a:spLocks noEditPoints="1"/>
            </p:cNvSpPr>
            <p:nvPr userDrawn="1"/>
          </p:nvSpPr>
          <p:spPr bwMode="auto">
            <a:xfrm>
              <a:off x="11804650" y="4275138"/>
              <a:ext cx="14288" cy="215900"/>
            </a:xfrm>
            <a:custGeom>
              <a:avLst/>
              <a:gdLst>
                <a:gd name="T0" fmla="*/ 1 w 2"/>
                <a:gd name="T1" fmla="*/ 0 h 31"/>
                <a:gd name="T2" fmla="*/ 0 w 2"/>
                <a:gd name="T3" fmla="*/ 2 h 31"/>
                <a:gd name="T4" fmla="*/ 0 w 2"/>
                <a:gd name="T5" fmla="*/ 30 h 31"/>
                <a:gd name="T6" fmla="*/ 1 w 2"/>
                <a:gd name="T7" fmla="*/ 31 h 31"/>
                <a:gd name="T8" fmla="*/ 2 w 2"/>
                <a:gd name="T9" fmla="*/ 30 h 31"/>
                <a:gd name="T10" fmla="*/ 2 w 2"/>
                <a:gd name="T11" fmla="*/ 2 h 31"/>
                <a:gd name="T12" fmla="*/ 1 w 2"/>
                <a:gd name="T13" fmla="*/ 0 h 31"/>
                <a:gd name="T14" fmla="*/ 1 w 2"/>
                <a:gd name="T15" fmla="*/ 30 h 31"/>
                <a:gd name="T16" fmla="*/ 1 w 2"/>
                <a:gd name="T17" fmla="*/ 30 h 31"/>
                <a:gd name="T18" fmla="*/ 1 w 2"/>
                <a:gd name="T19" fmla="*/ 2 h 31"/>
                <a:gd name="T20" fmla="*/ 1 w 2"/>
                <a:gd name="T21" fmla="*/ 1 h 31"/>
                <a:gd name="T22" fmla="*/ 1 w 2"/>
                <a:gd name="T23" fmla="*/ 2 h 31"/>
                <a:gd name="T24" fmla="*/ 1 w 2"/>
                <a:gd name="T25" fmla="*/ 3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" h="31">
                  <a:moveTo>
                    <a:pt x="1" y="0"/>
                  </a:moveTo>
                  <a:cubicBezTo>
                    <a:pt x="0" y="0"/>
                    <a:pt x="0" y="1"/>
                    <a:pt x="0" y="2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1"/>
                    <a:pt x="0" y="31"/>
                    <a:pt x="1" y="31"/>
                  </a:cubicBezTo>
                  <a:cubicBezTo>
                    <a:pt x="2" y="31"/>
                    <a:pt x="2" y="31"/>
                    <a:pt x="2" y="30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"/>
                    <a:pt x="2" y="0"/>
                    <a:pt x="1" y="0"/>
                  </a:cubicBezTo>
                  <a:close/>
                  <a:moveTo>
                    <a:pt x="1" y="30"/>
                  </a:moveTo>
                  <a:cubicBezTo>
                    <a:pt x="1" y="30"/>
                    <a:pt x="1" y="30"/>
                    <a:pt x="1" y="3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2"/>
                  </a:cubicBezTo>
                  <a:lnTo>
                    <a:pt x="1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" name="Freeform 290"/>
            <p:cNvSpPr>
              <a:spLocks noEditPoints="1"/>
            </p:cNvSpPr>
            <p:nvPr userDrawn="1"/>
          </p:nvSpPr>
          <p:spPr bwMode="auto">
            <a:xfrm>
              <a:off x="11542713" y="4568825"/>
              <a:ext cx="20638" cy="133350"/>
            </a:xfrm>
            <a:custGeom>
              <a:avLst/>
              <a:gdLst>
                <a:gd name="T0" fmla="*/ 2 w 3"/>
                <a:gd name="T1" fmla="*/ 19 h 19"/>
                <a:gd name="T2" fmla="*/ 3 w 3"/>
                <a:gd name="T3" fmla="*/ 18 h 19"/>
                <a:gd name="T4" fmla="*/ 3 w 3"/>
                <a:gd name="T5" fmla="*/ 1 h 19"/>
                <a:gd name="T6" fmla="*/ 2 w 3"/>
                <a:gd name="T7" fmla="*/ 0 h 19"/>
                <a:gd name="T8" fmla="*/ 0 w 3"/>
                <a:gd name="T9" fmla="*/ 1 h 19"/>
                <a:gd name="T10" fmla="*/ 0 w 3"/>
                <a:gd name="T11" fmla="*/ 18 h 19"/>
                <a:gd name="T12" fmla="*/ 2 w 3"/>
                <a:gd name="T13" fmla="*/ 19 h 19"/>
                <a:gd name="T14" fmla="*/ 1 w 3"/>
                <a:gd name="T15" fmla="*/ 1 h 19"/>
                <a:gd name="T16" fmla="*/ 2 w 3"/>
                <a:gd name="T17" fmla="*/ 1 h 19"/>
                <a:gd name="T18" fmla="*/ 2 w 3"/>
                <a:gd name="T19" fmla="*/ 1 h 19"/>
                <a:gd name="T20" fmla="*/ 2 w 3"/>
                <a:gd name="T21" fmla="*/ 18 h 19"/>
                <a:gd name="T22" fmla="*/ 1 w 3"/>
                <a:gd name="T23" fmla="*/ 18 h 19"/>
                <a:gd name="T24" fmla="*/ 1 w 3"/>
                <a:gd name="T25" fmla="*/ 1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" h="19">
                  <a:moveTo>
                    <a:pt x="2" y="19"/>
                  </a:moveTo>
                  <a:cubicBezTo>
                    <a:pt x="2" y="19"/>
                    <a:pt x="3" y="19"/>
                    <a:pt x="3" y="18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0"/>
                    <a:pt x="2" y="0"/>
                    <a:pt x="2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9"/>
                    <a:pt x="1" y="19"/>
                    <a:pt x="2" y="19"/>
                  </a:cubicBezTo>
                  <a:close/>
                  <a:moveTo>
                    <a:pt x="1" y="1"/>
                  </a:moveTo>
                  <a:cubicBezTo>
                    <a:pt x="1" y="1"/>
                    <a:pt x="1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2" y="18"/>
                    <a:pt x="1" y="18"/>
                    <a:pt x="1" y="18"/>
                  </a:cubicBezTo>
                  <a:lnTo>
                    <a:pt x="1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" name="Freeform 291"/>
            <p:cNvSpPr>
              <a:spLocks noEditPoints="1"/>
            </p:cNvSpPr>
            <p:nvPr userDrawn="1"/>
          </p:nvSpPr>
          <p:spPr bwMode="auto">
            <a:xfrm>
              <a:off x="11363325" y="4275138"/>
              <a:ext cx="12700" cy="215900"/>
            </a:xfrm>
            <a:custGeom>
              <a:avLst/>
              <a:gdLst>
                <a:gd name="T0" fmla="*/ 1 w 2"/>
                <a:gd name="T1" fmla="*/ 0 h 31"/>
                <a:gd name="T2" fmla="*/ 0 w 2"/>
                <a:gd name="T3" fmla="*/ 2 h 31"/>
                <a:gd name="T4" fmla="*/ 0 w 2"/>
                <a:gd name="T5" fmla="*/ 30 h 31"/>
                <a:gd name="T6" fmla="*/ 1 w 2"/>
                <a:gd name="T7" fmla="*/ 31 h 31"/>
                <a:gd name="T8" fmla="*/ 2 w 2"/>
                <a:gd name="T9" fmla="*/ 30 h 31"/>
                <a:gd name="T10" fmla="*/ 2 w 2"/>
                <a:gd name="T11" fmla="*/ 2 h 31"/>
                <a:gd name="T12" fmla="*/ 1 w 2"/>
                <a:gd name="T13" fmla="*/ 0 h 31"/>
                <a:gd name="T14" fmla="*/ 2 w 2"/>
                <a:gd name="T15" fmla="*/ 30 h 31"/>
                <a:gd name="T16" fmla="*/ 1 w 2"/>
                <a:gd name="T17" fmla="*/ 30 h 31"/>
                <a:gd name="T18" fmla="*/ 1 w 2"/>
                <a:gd name="T19" fmla="*/ 2 h 31"/>
                <a:gd name="T20" fmla="*/ 1 w 2"/>
                <a:gd name="T21" fmla="*/ 1 h 31"/>
                <a:gd name="T22" fmla="*/ 2 w 2"/>
                <a:gd name="T23" fmla="*/ 2 h 31"/>
                <a:gd name="T24" fmla="*/ 2 w 2"/>
                <a:gd name="T25" fmla="*/ 3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" h="31">
                  <a:moveTo>
                    <a:pt x="1" y="0"/>
                  </a:moveTo>
                  <a:cubicBezTo>
                    <a:pt x="1" y="0"/>
                    <a:pt x="0" y="1"/>
                    <a:pt x="0" y="2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1"/>
                    <a:pt x="1" y="31"/>
                    <a:pt x="1" y="31"/>
                  </a:cubicBezTo>
                  <a:cubicBezTo>
                    <a:pt x="2" y="31"/>
                    <a:pt x="2" y="31"/>
                    <a:pt x="2" y="30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"/>
                    <a:pt x="2" y="0"/>
                    <a:pt x="1" y="0"/>
                  </a:cubicBezTo>
                  <a:close/>
                  <a:moveTo>
                    <a:pt x="2" y="30"/>
                  </a:moveTo>
                  <a:cubicBezTo>
                    <a:pt x="2" y="30"/>
                    <a:pt x="1" y="30"/>
                    <a:pt x="1" y="3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2" y="1"/>
                    <a:pt x="2" y="2"/>
                  </a:cubicBezTo>
                  <a:lnTo>
                    <a:pt x="2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" name="Freeform 292"/>
            <p:cNvSpPr>
              <a:spLocks noEditPoints="1"/>
            </p:cNvSpPr>
            <p:nvPr userDrawn="1"/>
          </p:nvSpPr>
          <p:spPr bwMode="auto">
            <a:xfrm>
              <a:off x="11425238" y="4589463"/>
              <a:ext cx="61913" cy="112713"/>
            </a:xfrm>
            <a:custGeom>
              <a:avLst/>
              <a:gdLst>
                <a:gd name="T0" fmla="*/ 1 w 9"/>
                <a:gd name="T1" fmla="*/ 16 h 16"/>
                <a:gd name="T2" fmla="*/ 8 w 9"/>
                <a:gd name="T3" fmla="*/ 16 h 16"/>
                <a:gd name="T4" fmla="*/ 9 w 9"/>
                <a:gd name="T5" fmla="*/ 15 h 16"/>
                <a:gd name="T6" fmla="*/ 9 w 9"/>
                <a:gd name="T7" fmla="*/ 1 h 16"/>
                <a:gd name="T8" fmla="*/ 8 w 9"/>
                <a:gd name="T9" fmla="*/ 0 h 16"/>
                <a:gd name="T10" fmla="*/ 1 w 9"/>
                <a:gd name="T11" fmla="*/ 0 h 16"/>
                <a:gd name="T12" fmla="*/ 0 w 9"/>
                <a:gd name="T13" fmla="*/ 1 h 16"/>
                <a:gd name="T14" fmla="*/ 0 w 9"/>
                <a:gd name="T15" fmla="*/ 15 h 16"/>
                <a:gd name="T16" fmla="*/ 1 w 9"/>
                <a:gd name="T17" fmla="*/ 16 h 16"/>
                <a:gd name="T18" fmla="*/ 1 w 9"/>
                <a:gd name="T19" fmla="*/ 1 h 16"/>
                <a:gd name="T20" fmla="*/ 8 w 9"/>
                <a:gd name="T21" fmla="*/ 1 h 16"/>
                <a:gd name="T22" fmla="*/ 8 w 9"/>
                <a:gd name="T23" fmla="*/ 15 h 16"/>
                <a:gd name="T24" fmla="*/ 1 w 9"/>
                <a:gd name="T25" fmla="*/ 15 h 16"/>
                <a:gd name="T26" fmla="*/ 1 w 9"/>
                <a:gd name="T27" fmla="*/ 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" h="16">
                  <a:moveTo>
                    <a:pt x="1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8" y="16"/>
                    <a:pt x="9" y="15"/>
                    <a:pt x="9" y="15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0" y="16"/>
                    <a:pt x="1" y="16"/>
                  </a:cubicBezTo>
                  <a:close/>
                  <a:moveTo>
                    <a:pt x="1" y="1"/>
                  </a:moveTo>
                  <a:cubicBezTo>
                    <a:pt x="8" y="1"/>
                    <a:pt x="8" y="1"/>
                    <a:pt x="8" y="1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1" y="15"/>
                    <a:pt x="1" y="15"/>
                    <a:pt x="1" y="15"/>
                  </a:cubicBezTo>
                  <a:lnTo>
                    <a:pt x="1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" name="Freeform 293"/>
            <p:cNvSpPr>
              <a:spLocks noEditPoints="1"/>
            </p:cNvSpPr>
            <p:nvPr userDrawn="1"/>
          </p:nvSpPr>
          <p:spPr bwMode="auto">
            <a:xfrm>
              <a:off x="11695113" y="4275138"/>
              <a:ext cx="12700" cy="215900"/>
            </a:xfrm>
            <a:custGeom>
              <a:avLst/>
              <a:gdLst>
                <a:gd name="T0" fmla="*/ 1 w 2"/>
                <a:gd name="T1" fmla="*/ 0 h 31"/>
                <a:gd name="T2" fmla="*/ 0 w 2"/>
                <a:gd name="T3" fmla="*/ 2 h 31"/>
                <a:gd name="T4" fmla="*/ 0 w 2"/>
                <a:gd name="T5" fmla="*/ 30 h 31"/>
                <a:gd name="T6" fmla="*/ 1 w 2"/>
                <a:gd name="T7" fmla="*/ 31 h 31"/>
                <a:gd name="T8" fmla="*/ 2 w 2"/>
                <a:gd name="T9" fmla="*/ 30 h 31"/>
                <a:gd name="T10" fmla="*/ 2 w 2"/>
                <a:gd name="T11" fmla="*/ 2 h 31"/>
                <a:gd name="T12" fmla="*/ 1 w 2"/>
                <a:gd name="T13" fmla="*/ 0 h 31"/>
                <a:gd name="T14" fmla="*/ 1 w 2"/>
                <a:gd name="T15" fmla="*/ 30 h 31"/>
                <a:gd name="T16" fmla="*/ 1 w 2"/>
                <a:gd name="T17" fmla="*/ 30 h 31"/>
                <a:gd name="T18" fmla="*/ 1 w 2"/>
                <a:gd name="T19" fmla="*/ 2 h 31"/>
                <a:gd name="T20" fmla="*/ 1 w 2"/>
                <a:gd name="T21" fmla="*/ 1 h 31"/>
                <a:gd name="T22" fmla="*/ 1 w 2"/>
                <a:gd name="T23" fmla="*/ 2 h 31"/>
                <a:gd name="T24" fmla="*/ 1 w 2"/>
                <a:gd name="T25" fmla="*/ 3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" h="31">
                  <a:moveTo>
                    <a:pt x="1" y="0"/>
                  </a:moveTo>
                  <a:cubicBezTo>
                    <a:pt x="0" y="0"/>
                    <a:pt x="0" y="1"/>
                    <a:pt x="0" y="2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1"/>
                    <a:pt x="0" y="31"/>
                    <a:pt x="1" y="31"/>
                  </a:cubicBezTo>
                  <a:cubicBezTo>
                    <a:pt x="2" y="31"/>
                    <a:pt x="2" y="31"/>
                    <a:pt x="2" y="30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"/>
                    <a:pt x="2" y="0"/>
                    <a:pt x="1" y="0"/>
                  </a:cubicBezTo>
                  <a:close/>
                  <a:moveTo>
                    <a:pt x="1" y="30"/>
                  </a:moveTo>
                  <a:cubicBezTo>
                    <a:pt x="1" y="30"/>
                    <a:pt x="1" y="30"/>
                    <a:pt x="1" y="3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2"/>
                  </a:cubicBezTo>
                  <a:lnTo>
                    <a:pt x="1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" name="Freeform 294"/>
            <p:cNvSpPr>
              <a:spLocks noEditPoints="1"/>
            </p:cNvSpPr>
            <p:nvPr userDrawn="1"/>
          </p:nvSpPr>
          <p:spPr bwMode="auto">
            <a:xfrm>
              <a:off x="11583988" y="4275138"/>
              <a:ext cx="14288" cy="215900"/>
            </a:xfrm>
            <a:custGeom>
              <a:avLst/>
              <a:gdLst>
                <a:gd name="T0" fmla="*/ 1 w 2"/>
                <a:gd name="T1" fmla="*/ 0 h 31"/>
                <a:gd name="T2" fmla="*/ 0 w 2"/>
                <a:gd name="T3" fmla="*/ 2 h 31"/>
                <a:gd name="T4" fmla="*/ 0 w 2"/>
                <a:gd name="T5" fmla="*/ 30 h 31"/>
                <a:gd name="T6" fmla="*/ 1 w 2"/>
                <a:gd name="T7" fmla="*/ 31 h 31"/>
                <a:gd name="T8" fmla="*/ 2 w 2"/>
                <a:gd name="T9" fmla="*/ 30 h 31"/>
                <a:gd name="T10" fmla="*/ 2 w 2"/>
                <a:gd name="T11" fmla="*/ 2 h 31"/>
                <a:gd name="T12" fmla="*/ 1 w 2"/>
                <a:gd name="T13" fmla="*/ 0 h 31"/>
                <a:gd name="T14" fmla="*/ 1 w 2"/>
                <a:gd name="T15" fmla="*/ 30 h 31"/>
                <a:gd name="T16" fmla="*/ 1 w 2"/>
                <a:gd name="T17" fmla="*/ 30 h 31"/>
                <a:gd name="T18" fmla="*/ 1 w 2"/>
                <a:gd name="T19" fmla="*/ 2 h 31"/>
                <a:gd name="T20" fmla="*/ 1 w 2"/>
                <a:gd name="T21" fmla="*/ 1 h 31"/>
                <a:gd name="T22" fmla="*/ 1 w 2"/>
                <a:gd name="T23" fmla="*/ 2 h 31"/>
                <a:gd name="T24" fmla="*/ 1 w 2"/>
                <a:gd name="T25" fmla="*/ 3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" h="31">
                  <a:moveTo>
                    <a:pt x="1" y="0"/>
                  </a:moveTo>
                  <a:cubicBezTo>
                    <a:pt x="1" y="0"/>
                    <a:pt x="0" y="1"/>
                    <a:pt x="0" y="2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1"/>
                    <a:pt x="1" y="31"/>
                    <a:pt x="1" y="31"/>
                  </a:cubicBezTo>
                  <a:cubicBezTo>
                    <a:pt x="2" y="31"/>
                    <a:pt x="2" y="31"/>
                    <a:pt x="2" y="30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"/>
                    <a:pt x="2" y="0"/>
                    <a:pt x="1" y="0"/>
                  </a:cubicBezTo>
                  <a:close/>
                  <a:moveTo>
                    <a:pt x="1" y="30"/>
                  </a:moveTo>
                  <a:cubicBezTo>
                    <a:pt x="1" y="30"/>
                    <a:pt x="1" y="30"/>
                    <a:pt x="1" y="3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2"/>
                  </a:cubicBezTo>
                  <a:lnTo>
                    <a:pt x="1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" name="Freeform 295"/>
            <p:cNvSpPr>
              <a:spLocks noEditPoints="1"/>
            </p:cNvSpPr>
            <p:nvPr userDrawn="1"/>
          </p:nvSpPr>
          <p:spPr bwMode="auto">
            <a:xfrm>
              <a:off x="11472863" y="4275138"/>
              <a:ext cx="14288" cy="215900"/>
            </a:xfrm>
            <a:custGeom>
              <a:avLst/>
              <a:gdLst>
                <a:gd name="T0" fmla="*/ 1 w 2"/>
                <a:gd name="T1" fmla="*/ 0 h 31"/>
                <a:gd name="T2" fmla="*/ 0 w 2"/>
                <a:gd name="T3" fmla="*/ 2 h 31"/>
                <a:gd name="T4" fmla="*/ 0 w 2"/>
                <a:gd name="T5" fmla="*/ 30 h 31"/>
                <a:gd name="T6" fmla="*/ 1 w 2"/>
                <a:gd name="T7" fmla="*/ 31 h 31"/>
                <a:gd name="T8" fmla="*/ 2 w 2"/>
                <a:gd name="T9" fmla="*/ 30 h 31"/>
                <a:gd name="T10" fmla="*/ 2 w 2"/>
                <a:gd name="T11" fmla="*/ 2 h 31"/>
                <a:gd name="T12" fmla="*/ 1 w 2"/>
                <a:gd name="T13" fmla="*/ 0 h 31"/>
                <a:gd name="T14" fmla="*/ 1 w 2"/>
                <a:gd name="T15" fmla="*/ 30 h 31"/>
                <a:gd name="T16" fmla="*/ 1 w 2"/>
                <a:gd name="T17" fmla="*/ 30 h 31"/>
                <a:gd name="T18" fmla="*/ 1 w 2"/>
                <a:gd name="T19" fmla="*/ 2 h 31"/>
                <a:gd name="T20" fmla="*/ 1 w 2"/>
                <a:gd name="T21" fmla="*/ 1 h 31"/>
                <a:gd name="T22" fmla="*/ 1 w 2"/>
                <a:gd name="T23" fmla="*/ 2 h 31"/>
                <a:gd name="T24" fmla="*/ 1 w 2"/>
                <a:gd name="T25" fmla="*/ 3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" h="31">
                  <a:moveTo>
                    <a:pt x="1" y="0"/>
                  </a:moveTo>
                  <a:cubicBezTo>
                    <a:pt x="1" y="0"/>
                    <a:pt x="0" y="1"/>
                    <a:pt x="0" y="2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1"/>
                    <a:pt x="1" y="31"/>
                    <a:pt x="1" y="31"/>
                  </a:cubicBezTo>
                  <a:cubicBezTo>
                    <a:pt x="2" y="31"/>
                    <a:pt x="2" y="31"/>
                    <a:pt x="2" y="30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"/>
                    <a:pt x="2" y="0"/>
                    <a:pt x="1" y="0"/>
                  </a:cubicBezTo>
                  <a:close/>
                  <a:moveTo>
                    <a:pt x="1" y="30"/>
                  </a:moveTo>
                  <a:cubicBezTo>
                    <a:pt x="1" y="30"/>
                    <a:pt x="1" y="30"/>
                    <a:pt x="1" y="3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2"/>
                  </a:cubicBezTo>
                  <a:lnTo>
                    <a:pt x="1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" name="Freeform 296"/>
            <p:cNvSpPr>
              <a:spLocks noEditPoints="1"/>
            </p:cNvSpPr>
            <p:nvPr userDrawn="1"/>
          </p:nvSpPr>
          <p:spPr bwMode="auto">
            <a:xfrm>
              <a:off x="11064875" y="4799013"/>
              <a:ext cx="560388" cy="22225"/>
            </a:xfrm>
            <a:custGeom>
              <a:avLst/>
              <a:gdLst>
                <a:gd name="T0" fmla="*/ 80 w 81"/>
                <a:gd name="T1" fmla="*/ 0 h 3"/>
                <a:gd name="T2" fmla="*/ 1 w 81"/>
                <a:gd name="T3" fmla="*/ 0 h 3"/>
                <a:gd name="T4" fmla="*/ 0 w 81"/>
                <a:gd name="T5" fmla="*/ 0 h 3"/>
                <a:gd name="T6" fmla="*/ 0 w 81"/>
                <a:gd name="T7" fmla="*/ 3 h 3"/>
                <a:gd name="T8" fmla="*/ 1 w 81"/>
                <a:gd name="T9" fmla="*/ 3 h 3"/>
                <a:gd name="T10" fmla="*/ 80 w 81"/>
                <a:gd name="T11" fmla="*/ 3 h 3"/>
                <a:gd name="T12" fmla="*/ 81 w 81"/>
                <a:gd name="T13" fmla="*/ 3 h 3"/>
                <a:gd name="T14" fmla="*/ 81 w 81"/>
                <a:gd name="T15" fmla="*/ 0 h 3"/>
                <a:gd name="T16" fmla="*/ 80 w 81"/>
                <a:gd name="T17" fmla="*/ 0 h 3"/>
                <a:gd name="T18" fmla="*/ 80 w 81"/>
                <a:gd name="T19" fmla="*/ 2 h 3"/>
                <a:gd name="T20" fmla="*/ 1 w 81"/>
                <a:gd name="T21" fmla="*/ 2 h 3"/>
                <a:gd name="T22" fmla="*/ 1 w 81"/>
                <a:gd name="T23" fmla="*/ 1 h 3"/>
                <a:gd name="T24" fmla="*/ 80 w 81"/>
                <a:gd name="T25" fmla="*/ 1 h 3"/>
                <a:gd name="T26" fmla="*/ 80 w 81"/>
                <a:gd name="T2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1" h="3">
                  <a:moveTo>
                    <a:pt x="8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80" y="3"/>
                    <a:pt x="80" y="3"/>
                    <a:pt x="80" y="3"/>
                  </a:cubicBezTo>
                  <a:cubicBezTo>
                    <a:pt x="81" y="3"/>
                    <a:pt x="81" y="3"/>
                    <a:pt x="81" y="3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81" y="0"/>
                    <a:pt x="81" y="0"/>
                    <a:pt x="80" y="0"/>
                  </a:cubicBezTo>
                  <a:close/>
                  <a:moveTo>
                    <a:pt x="80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80" y="1"/>
                    <a:pt x="80" y="1"/>
                    <a:pt x="80" y="1"/>
                  </a:cubicBezTo>
                  <a:lnTo>
                    <a:pt x="8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" name="Freeform 297"/>
            <p:cNvSpPr>
              <a:spLocks noEditPoints="1"/>
            </p:cNvSpPr>
            <p:nvPr userDrawn="1"/>
          </p:nvSpPr>
          <p:spPr bwMode="auto">
            <a:xfrm>
              <a:off x="11639550" y="4568825"/>
              <a:ext cx="12700" cy="133350"/>
            </a:xfrm>
            <a:custGeom>
              <a:avLst/>
              <a:gdLst>
                <a:gd name="T0" fmla="*/ 1 w 2"/>
                <a:gd name="T1" fmla="*/ 0 h 19"/>
                <a:gd name="T2" fmla="*/ 0 w 2"/>
                <a:gd name="T3" fmla="*/ 1 h 19"/>
                <a:gd name="T4" fmla="*/ 0 w 2"/>
                <a:gd name="T5" fmla="*/ 18 h 19"/>
                <a:gd name="T6" fmla="*/ 1 w 2"/>
                <a:gd name="T7" fmla="*/ 19 h 19"/>
                <a:gd name="T8" fmla="*/ 2 w 2"/>
                <a:gd name="T9" fmla="*/ 18 h 19"/>
                <a:gd name="T10" fmla="*/ 2 w 2"/>
                <a:gd name="T11" fmla="*/ 1 h 19"/>
                <a:gd name="T12" fmla="*/ 1 w 2"/>
                <a:gd name="T13" fmla="*/ 0 h 19"/>
                <a:gd name="T14" fmla="*/ 1 w 2"/>
                <a:gd name="T15" fmla="*/ 18 h 19"/>
                <a:gd name="T16" fmla="*/ 1 w 2"/>
                <a:gd name="T17" fmla="*/ 18 h 19"/>
                <a:gd name="T18" fmla="*/ 1 w 2"/>
                <a:gd name="T19" fmla="*/ 1 h 19"/>
                <a:gd name="T20" fmla="*/ 1 w 2"/>
                <a:gd name="T21" fmla="*/ 1 h 19"/>
                <a:gd name="T22" fmla="*/ 1 w 2"/>
                <a:gd name="T23" fmla="*/ 1 h 19"/>
                <a:gd name="T24" fmla="*/ 1 w 2"/>
                <a:gd name="T25" fmla="*/ 1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" h="19">
                  <a:moveTo>
                    <a:pt x="1" y="0"/>
                  </a:moveTo>
                  <a:cubicBezTo>
                    <a:pt x="1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9"/>
                    <a:pt x="1" y="19"/>
                    <a:pt x="1" y="19"/>
                  </a:cubicBezTo>
                  <a:cubicBezTo>
                    <a:pt x="2" y="19"/>
                    <a:pt x="2" y="19"/>
                    <a:pt x="2" y="18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1" y="0"/>
                  </a:cubicBezTo>
                  <a:close/>
                  <a:moveTo>
                    <a:pt x="1" y="18"/>
                  </a:moveTo>
                  <a:cubicBezTo>
                    <a:pt x="1" y="18"/>
                    <a:pt x="1" y="18"/>
                    <a:pt x="1" y="18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lnTo>
                    <a:pt x="1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8" name="Freeform 298"/>
            <p:cNvSpPr>
              <a:spLocks noEditPoints="1"/>
            </p:cNvSpPr>
            <p:nvPr userDrawn="1"/>
          </p:nvSpPr>
          <p:spPr bwMode="auto">
            <a:xfrm>
              <a:off x="11064875" y="4743450"/>
              <a:ext cx="484188" cy="28575"/>
            </a:xfrm>
            <a:custGeom>
              <a:avLst/>
              <a:gdLst>
                <a:gd name="T0" fmla="*/ 1 w 70"/>
                <a:gd name="T1" fmla="*/ 4 h 4"/>
                <a:gd name="T2" fmla="*/ 70 w 70"/>
                <a:gd name="T3" fmla="*/ 4 h 4"/>
                <a:gd name="T4" fmla="*/ 70 w 70"/>
                <a:gd name="T5" fmla="*/ 4 h 4"/>
                <a:gd name="T6" fmla="*/ 70 w 70"/>
                <a:gd name="T7" fmla="*/ 1 h 4"/>
                <a:gd name="T8" fmla="*/ 70 w 70"/>
                <a:gd name="T9" fmla="*/ 0 h 4"/>
                <a:gd name="T10" fmla="*/ 1 w 70"/>
                <a:gd name="T11" fmla="*/ 0 h 4"/>
                <a:gd name="T12" fmla="*/ 0 w 70"/>
                <a:gd name="T13" fmla="*/ 1 h 4"/>
                <a:gd name="T14" fmla="*/ 0 w 70"/>
                <a:gd name="T15" fmla="*/ 4 h 4"/>
                <a:gd name="T16" fmla="*/ 1 w 70"/>
                <a:gd name="T17" fmla="*/ 4 h 4"/>
                <a:gd name="T18" fmla="*/ 1 w 70"/>
                <a:gd name="T19" fmla="*/ 1 h 4"/>
                <a:gd name="T20" fmla="*/ 69 w 70"/>
                <a:gd name="T21" fmla="*/ 1 h 4"/>
                <a:gd name="T22" fmla="*/ 69 w 70"/>
                <a:gd name="T23" fmla="*/ 3 h 4"/>
                <a:gd name="T24" fmla="*/ 1 w 70"/>
                <a:gd name="T25" fmla="*/ 3 h 4"/>
                <a:gd name="T26" fmla="*/ 1 w 70"/>
                <a:gd name="T2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0" h="4">
                  <a:moveTo>
                    <a:pt x="1" y="4"/>
                  </a:moveTo>
                  <a:cubicBezTo>
                    <a:pt x="70" y="4"/>
                    <a:pt x="70" y="4"/>
                    <a:pt x="70" y="4"/>
                  </a:cubicBezTo>
                  <a:cubicBezTo>
                    <a:pt x="70" y="4"/>
                    <a:pt x="70" y="4"/>
                    <a:pt x="70" y="4"/>
                  </a:cubicBezTo>
                  <a:cubicBezTo>
                    <a:pt x="70" y="1"/>
                    <a:pt x="70" y="1"/>
                    <a:pt x="70" y="1"/>
                  </a:cubicBezTo>
                  <a:cubicBezTo>
                    <a:pt x="70" y="1"/>
                    <a:pt x="70" y="0"/>
                    <a:pt x="7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1" y="4"/>
                  </a:cubicBezTo>
                  <a:close/>
                  <a:moveTo>
                    <a:pt x="1" y="1"/>
                  </a:moveTo>
                  <a:cubicBezTo>
                    <a:pt x="69" y="1"/>
                    <a:pt x="69" y="1"/>
                    <a:pt x="69" y="1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1" y="3"/>
                    <a:pt x="1" y="3"/>
                    <a:pt x="1" y="3"/>
                  </a:cubicBezTo>
                  <a:lnTo>
                    <a:pt x="1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9" name="Freeform 299"/>
            <p:cNvSpPr>
              <a:spLocks noEditPoints="1"/>
            </p:cNvSpPr>
            <p:nvPr userDrawn="1"/>
          </p:nvSpPr>
          <p:spPr bwMode="auto">
            <a:xfrm>
              <a:off x="12026900" y="4275138"/>
              <a:ext cx="12700" cy="160338"/>
            </a:xfrm>
            <a:custGeom>
              <a:avLst/>
              <a:gdLst>
                <a:gd name="T0" fmla="*/ 1 w 2"/>
                <a:gd name="T1" fmla="*/ 23 h 23"/>
                <a:gd name="T2" fmla="*/ 2 w 2"/>
                <a:gd name="T3" fmla="*/ 22 h 23"/>
                <a:gd name="T4" fmla="*/ 2 w 2"/>
                <a:gd name="T5" fmla="*/ 1 h 23"/>
                <a:gd name="T6" fmla="*/ 1 w 2"/>
                <a:gd name="T7" fmla="*/ 0 h 23"/>
                <a:gd name="T8" fmla="*/ 0 w 2"/>
                <a:gd name="T9" fmla="*/ 1 h 23"/>
                <a:gd name="T10" fmla="*/ 0 w 2"/>
                <a:gd name="T11" fmla="*/ 22 h 23"/>
                <a:gd name="T12" fmla="*/ 1 w 2"/>
                <a:gd name="T13" fmla="*/ 23 h 23"/>
                <a:gd name="T14" fmla="*/ 1 w 2"/>
                <a:gd name="T15" fmla="*/ 1 h 23"/>
                <a:gd name="T16" fmla="*/ 1 w 2"/>
                <a:gd name="T17" fmla="*/ 1 h 23"/>
                <a:gd name="T18" fmla="*/ 1 w 2"/>
                <a:gd name="T19" fmla="*/ 1 h 23"/>
                <a:gd name="T20" fmla="*/ 1 w 2"/>
                <a:gd name="T21" fmla="*/ 22 h 23"/>
                <a:gd name="T22" fmla="*/ 1 w 2"/>
                <a:gd name="T23" fmla="*/ 22 h 23"/>
                <a:gd name="T24" fmla="*/ 1 w 2"/>
                <a:gd name="T25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" h="23">
                  <a:moveTo>
                    <a:pt x="1" y="23"/>
                  </a:moveTo>
                  <a:cubicBezTo>
                    <a:pt x="1" y="23"/>
                    <a:pt x="2" y="23"/>
                    <a:pt x="2" y="2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1" y="23"/>
                  </a:cubicBezTo>
                  <a:close/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1" y="22"/>
                    <a:pt x="1" y="22"/>
                    <a:pt x="1" y="22"/>
                  </a:cubicBezTo>
                  <a:lnTo>
                    <a:pt x="1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0" name="Freeform 300"/>
            <p:cNvSpPr>
              <a:spLocks noEditPoints="1"/>
            </p:cNvSpPr>
            <p:nvPr userDrawn="1"/>
          </p:nvSpPr>
          <p:spPr bwMode="auto">
            <a:xfrm>
              <a:off x="11293475" y="4589463"/>
              <a:ext cx="61913" cy="112713"/>
            </a:xfrm>
            <a:custGeom>
              <a:avLst/>
              <a:gdLst>
                <a:gd name="T0" fmla="*/ 1 w 9"/>
                <a:gd name="T1" fmla="*/ 16 h 16"/>
                <a:gd name="T2" fmla="*/ 8 w 9"/>
                <a:gd name="T3" fmla="*/ 16 h 16"/>
                <a:gd name="T4" fmla="*/ 9 w 9"/>
                <a:gd name="T5" fmla="*/ 15 h 16"/>
                <a:gd name="T6" fmla="*/ 9 w 9"/>
                <a:gd name="T7" fmla="*/ 1 h 16"/>
                <a:gd name="T8" fmla="*/ 8 w 9"/>
                <a:gd name="T9" fmla="*/ 0 h 16"/>
                <a:gd name="T10" fmla="*/ 1 w 9"/>
                <a:gd name="T11" fmla="*/ 0 h 16"/>
                <a:gd name="T12" fmla="*/ 0 w 9"/>
                <a:gd name="T13" fmla="*/ 1 h 16"/>
                <a:gd name="T14" fmla="*/ 0 w 9"/>
                <a:gd name="T15" fmla="*/ 15 h 16"/>
                <a:gd name="T16" fmla="*/ 1 w 9"/>
                <a:gd name="T17" fmla="*/ 16 h 16"/>
                <a:gd name="T18" fmla="*/ 1 w 9"/>
                <a:gd name="T19" fmla="*/ 1 h 16"/>
                <a:gd name="T20" fmla="*/ 8 w 9"/>
                <a:gd name="T21" fmla="*/ 1 h 16"/>
                <a:gd name="T22" fmla="*/ 8 w 9"/>
                <a:gd name="T23" fmla="*/ 15 h 16"/>
                <a:gd name="T24" fmla="*/ 1 w 9"/>
                <a:gd name="T25" fmla="*/ 15 h 16"/>
                <a:gd name="T26" fmla="*/ 1 w 9"/>
                <a:gd name="T27" fmla="*/ 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" h="16">
                  <a:moveTo>
                    <a:pt x="1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9" y="16"/>
                    <a:pt x="9" y="15"/>
                    <a:pt x="9" y="15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1" y="16"/>
                    <a:pt x="1" y="16"/>
                  </a:cubicBezTo>
                  <a:close/>
                  <a:moveTo>
                    <a:pt x="1" y="1"/>
                  </a:moveTo>
                  <a:cubicBezTo>
                    <a:pt x="8" y="1"/>
                    <a:pt x="8" y="1"/>
                    <a:pt x="8" y="1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1" y="15"/>
                    <a:pt x="1" y="15"/>
                    <a:pt x="1" y="15"/>
                  </a:cubicBezTo>
                  <a:lnTo>
                    <a:pt x="1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1" name="Freeform 301"/>
            <p:cNvSpPr>
              <a:spLocks noEditPoints="1"/>
            </p:cNvSpPr>
            <p:nvPr userDrawn="1"/>
          </p:nvSpPr>
          <p:spPr bwMode="auto">
            <a:xfrm>
              <a:off x="11363325" y="4589463"/>
              <a:ext cx="53975" cy="112713"/>
            </a:xfrm>
            <a:custGeom>
              <a:avLst/>
              <a:gdLst>
                <a:gd name="T0" fmla="*/ 0 w 8"/>
                <a:gd name="T1" fmla="*/ 16 h 16"/>
                <a:gd name="T2" fmla="*/ 8 w 8"/>
                <a:gd name="T3" fmla="*/ 16 h 16"/>
                <a:gd name="T4" fmla="*/ 8 w 8"/>
                <a:gd name="T5" fmla="*/ 15 h 16"/>
                <a:gd name="T6" fmla="*/ 8 w 8"/>
                <a:gd name="T7" fmla="*/ 1 h 16"/>
                <a:gd name="T8" fmla="*/ 8 w 8"/>
                <a:gd name="T9" fmla="*/ 0 h 16"/>
                <a:gd name="T10" fmla="*/ 0 w 8"/>
                <a:gd name="T11" fmla="*/ 0 h 16"/>
                <a:gd name="T12" fmla="*/ 0 w 8"/>
                <a:gd name="T13" fmla="*/ 1 h 16"/>
                <a:gd name="T14" fmla="*/ 0 w 8"/>
                <a:gd name="T15" fmla="*/ 15 h 16"/>
                <a:gd name="T16" fmla="*/ 0 w 8"/>
                <a:gd name="T17" fmla="*/ 16 h 16"/>
                <a:gd name="T18" fmla="*/ 1 w 8"/>
                <a:gd name="T19" fmla="*/ 1 h 16"/>
                <a:gd name="T20" fmla="*/ 7 w 8"/>
                <a:gd name="T21" fmla="*/ 1 h 16"/>
                <a:gd name="T22" fmla="*/ 7 w 8"/>
                <a:gd name="T23" fmla="*/ 15 h 16"/>
                <a:gd name="T24" fmla="*/ 1 w 8"/>
                <a:gd name="T25" fmla="*/ 15 h 16"/>
                <a:gd name="T26" fmla="*/ 1 w 8"/>
                <a:gd name="T27" fmla="*/ 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" h="16">
                  <a:moveTo>
                    <a:pt x="0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8" y="16"/>
                    <a:pt x="8" y="15"/>
                    <a:pt x="8" y="15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0" y="16"/>
                    <a:pt x="0" y="16"/>
                  </a:cubicBezTo>
                  <a:close/>
                  <a:moveTo>
                    <a:pt x="1" y="1"/>
                  </a:moveTo>
                  <a:cubicBezTo>
                    <a:pt x="7" y="1"/>
                    <a:pt x="7" y="1"/>
                    <a:pt x="7" y="1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1" y="15"/>
                    <a:pt x="1" y="15"/>
                    <a:pt x="1" y="15"/>
                  </a:cubicBezTo>
                  <a:lnTo>
                    <a:pt x="1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2" name="Freeform 302"/>
            <p:cNvSpPr>
              <a:spLocks noEditPoints="1"/>
            </p:cNvSpPr>
            <p:nvPr userDrawn="1"/>
          </p:nvSpPr>
          <p:spPr bwMode="auto">
            <a:xfrm>
              <a:off x="11120438" y="4568825"/>
              <a:ext cx="14288" cy="133350"/>
            </a:xfrm>
            <a:custGeom>
              <a:avLst/>
              <a:gdLst>
                <a:gd name="T0" fmla="*/ 1 w 2"/>
                <a:gd name="T1" fmla="*/ 19 h 19"/>
                <a:gd name="T2" fmla="*/ 2 w 2"/>
                <a:gd name="T3" fmla="*/ 18 h 19"/>
                <a:gd name="T4" fmla="*/ 2 w 2"/>
                <a:gd name="T5" fmla="*/ 1 h 19"/>
                <a:gd name="T6" fmla="*/ 1 w 2"/>
                <a:gd name="T7" fmla="*/ 0 h 19"/>
                <a:gd name="T8" fmla="*/ 0 w 2"/>
                <a:gd name="T9" fmla="*/ 1 h 19"/>
                <a:gd name="T10" fmla="*/ 0 w 2"/>
                <a:gd name="T11" fmla="*/ 18 h 19"/>
                <a:gd name="T12" fmla="*/ 1 w 2"/>
                <a:gd name="T13" fmla="*/ 19 h 19"/>
                <a:gd name="T14" fmla="*/ 1 w 2"/>
                <a:gd name="T15" fmla="*/ 1 h 19"/>
                <a:gd name="T16" fmla="*/ 1 w 2"/>
                <a:gd name="T17" fmla="*/ 1 h 19"/>
                <a:gd name="T18" fmla="*/ 1 w 2"/>
                <a:gd name="T19" fmla="*/ 1 h 19"/>
                <a:gd name="T20" fmla="*/ 1 w 2"/>
                <a:gd name="T21" fmla="*/ 18 h 19"/>
                <a:gd name="T22" fmla="*/ 1 w 2"/>
                <a:gd name="T23" fmla="*/ 18 h 19"/>
                <a:gd name="T24" fmla="*/ 1 w 2"/>
                <a:gd name="T25" fmla="*/ 1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" h="19">
                  <a:moveTo>
                    <a:pt x="1" y="19"/>
                  </a:moveTo>
                  <a:cubicBezTo>
                    <a:pt x="1" y="19"/>
                    <a:pt x="2" y="19"/>
                    <a:pt x="2" y="18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9"/>
                    <a:pt x="0" y="19"/>
                    <a:pt x="1" y="19"/>
                  </a:cubicBezTo>
                  <a:close/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1" y="18"/>
                    <a:pt x="1" y="18"/>
                    <a:pt x="1" y="18"/>
                  </a:cubicBezTo>
                  <a:lnTo>
                    <a:pt x="1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3" name="Freeform 303"/>
            <p:cNvSpPr>
              <a:spLocks noEditPoints="1"/>
            </p:cNvSpPr>
            <p:nvPr userDrawn="1"/>
          </p:nvSpPr>
          <p:spPr bwMode="auto">
            <a:xfrm>
              <a:off x="11217275" y="4568825"/>
              <a:ext cx="14288" cy="133350"/>
            </a:xfrm>
            <a:custGeom>
              <a:avLst/>
              <a:gdLst>
                <a:gd name="T0" fmla="*/ 1 w 2"/>
                <a:gd name="T1" fmla="*/ 19 h 19"/>
                <a:gd name="T2" fmla="*/ 2 w 2"/>
                <a:gd name="T3" fmla="*/ 18 h 19"/>
                <a:gd name="T4" fmla="*/ 2 w 2"/>
                <a:gd name="T5" fmla="*/ 1 h 19"/>
                <a:gd name="T6" fmla="*/ 1 w 2"/>
                <a:gd name="T7" fmla="*/ 0 h 19"/>
                <a:gd name="T8" fmla="*/ 0 w 2"/>
                <a:gd name="T9" fmla="*/ 1 h 19"/>
                <a:gd name="T10" fmla="*/ 0 w 2"/>
                <a:gd name="T11" fmla="*/ 18 h 19"/>
                <a:gd name="T12" fmla="*/ 1 w 2"/>
                <a:gd name="T13" fmla="*/ 19 h 19"/>
                <a:gd name="T14" fmla="*/ 0 w 2"/>
                <a:gd name="T15" fmla="*/ 1 h 19"/>
                <a:gd name="T16" fmla="*/ 1 w 2"/>
                <a:gd name="T17" fmla="*/ 1 h 19"/>
                <a:gd name="T18" fmla="*/ 1 w 2"/>
                <a:gd name="T19" fmla="*/ 1 h 19"/>
                <a:gd name="T20" fmla="*/ 1 w 2"/>
                <a:gd name="T21" fmla="*/ 18 h 19"/>
                <a:gd name="T22" fmla="*/ 0 w 2"/>
                <a:gd name="T23" fmla="*/ 18 h 19"/>
                <a:gd name="T24" fmla="*/ 0 w 2"/>
                <a:gd name="T25" fmla="*/ 1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" h="19">
                  <a:moveTo>
                    <a:pt x="1" y="19"/>
                  </a:moveTo>
                  <a:cubicBezTo>
                    <a:pt x="1" y="19"/>
                    <a:pt x="2" y="19"/>
                    <a:pt x="2" y="18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9"/>
                    <a:pt x="0" y="19"/>
                    <a:pt x="1" y="19"/>
                  </a:cubicBezTo>
                  <a:close/>
                  <a:moveTo>
                    <a:pt x="0" y="1"/>
                  </a:moveTo>
                  <a:cubicBezTo>
                    <a:pt x="0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1" y="18"/>
                    <a:pt x="0" y="18"/>
                    <a:pt x="0" y="18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4" name="Freeform 304"/>
            <p:cNvSpPr>
              <a:spLocks noEditPoints="1"/>
            </p:cNvSpPr>
            <p:nvPr userDrawn="1"/>
          </p:nvSpPr>
          <p:spPr bwMode="auto">
            <a:xfrm>
              <a:off x="12012613" y="4729163"/>
              <a:ext cx="26988" cy="34925"/>
            </a:xfrm>
            <a:custGeom>
              <a:avLst/>
              <a:gdLst>
                <a:gd name="T0" fmla="*/ 2 w 4"/>
                <a:gd name="T1" fmla="*/ 5 h 5"/>
                <a:gd name="T2" fmla="*/ 3 w 4"/>
                <a:gd name="T3" fmla="*/ 4 h 5"/>
                <a:gd name="T4" fmla="*/ 3 w 4"/>
                <a:gd name="T5" fmla="*/ 0 h 5"/>
                <a:gd name="T6" fmla="*/ 1 w 4"/>
                <a:gd name="T7" fmla="*/ 0 h 5"/>
                <a:gd name="T8" fmla="*/ 0 w 4"/>
                <a:gd name="T9" fmla="*/ 3 h 5"/>
                <a:gd name="T10" fmla="*/ 2 w 4"/>
                <a:gd name="T11" fmla="*/ 5 h 5"/>
                <a:gd name="T12" fmla="*/ 2 w 4"/>
                <a:gd name="T13" fmla="*/ 5 h 5"/>
                <a:gd name="T14" fmla="*/ 1 w 4"/>
                <a:gd name="T15" fmla="*/ 2 h 5"/>
                <a:gd name="T16" fmla="*/ 2 w 4"/>
                <a:gd name="T17" fmla="*/ 1 h 5"/>
                <a:gd name="T18" fmla="*/ 2 w 4"/>
                <a:gd name="T19" fmla="*/ 1 h 5"/>
                <a:gd name="T20" fmla="*/ 2 w 4"/>
                <a:gd name="T21" fmla="*/ 3 h 5"/>
                <a:gd name="T22" fmla="*/ 2 w 4"/>
                <a:gd name="T23" fmla="*/ 4 h 5"/>
                <a:gd name="T24" fmla="*/ 1 w 4"/>
                <a:gd name="T25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" h="5">
                  <a:moveTo>
                    <a:pt x="2" y="5"/>
                  </a:moveTo>
                  <a:cubicBezTo>
                    <a:pt x="2" y="5"/>
                    <a:pt x="3" y="4"/>
                    <a:pt x="3" y="4"/>
                  </a:cubicBezTo>
                  <a:cubicBezTo>
                    <a:pt x="4" y="3"/>
                    <a:pt x="4" y="1"/>
                    <a:pt x="3" y="0"/>
                  </a:cubicBezTo>
                  <a:cubicBezTo>
                    <a:pt x="3" y="0"/>
                    <a:pt x="2" y="0"/>
                    <a:pt x="1" y="0"/>
                  </a:cubicBezTo>
                  <a:cubicBezTo>
                    <a:pt x="0" y="0"/>
                    <a:pt x="0" y="1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lose/>
                  <a:moveTo>
                    <a:pt x="1" y="2"/>
                  </a:moveTo>
                  <a:cubicBezTo>
                    <a:pt x="1" y="2"/>
                    <a:pt x="1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2"/>
                    <a:pt x="3" y="3"/>
                    <a:pt x="2" y="3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1" y="3"/>
                    <a:pt x="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5" name="Freeform 305"/>
            <p:cNvSpPr>
              <a:spLocks noEditPoints="1"/>
            </p:cNvSpPr>
            <p:nvPr userDrawn="1"/>
          </p:nvSpPr>
          <p:spPr bwMode="auto">
            <a:xfrm>
              <a:off x="11936413" y="4743450"/>
              <a:ext cx="20638" cy="34925"/>
            </a:xfrm>
            <a:custGeom>
              <a:avLst/>
              <a:gdLst>
                <a:gd name="T0" fmla="*/ 2 w 3"/>
                <a:gd name="T1" fmla="*/ 5 h 5"/>
                <a:gd name="T2" fmla="*/ 3 w 3"/>
                <a:gd name="T3" fmla="*/ 4 h 5"/>
                <a:gd name="T4" fmla="*/ 3 w 3"/>
                <a:gd name="T5" fmla="*/ 4 h 5"/>
                <a:gd name="T6" fmla="*/ 3 w 3"/>
                <a:gd name="T7" fmla="*/ 3 h 5"/>
                <a:gd name="T8" fmla="*/ 3 w 3"/>
                <a:gd name="T9" fmla="*/ 1 h 5"/>
                <a:gd name="T10" fmla="*/ 2 w 3"/>
                <a:gd name="T11" fmla="*/ 0 h 5"/>
                <a:gd name="T12" fmla="*/ 2 w 3"/>
                <a:gd name="T13" fmla="*/ 0 h 5"/>
                <a:gd name="T14" fmla="*/ 0 w 3"/>
                <a:gd name="T15" fmla="*/ 1 h 5"/>
                <a:gd name="T16" fmla="*/ 0 w 3"/>
                <a:gd name="T17" fmla="*/ 4 h 5"/>
                <a:gd name="T18" fmla="*/ 2 w 3"/>
                <a:gd name="T19" fmla="*/ 5 h 5"/>
                <a:gd name="T20" fmla="*/ 2 w 3"/>
                <a:gd name="T21" fmla="*/ 5 h 5"/>
                <a:gd name="T22" fmla="*/ 1 w 3"/>
                <a:gd name="T23" fmla="*/ 1 h 5"/>
                <a:gd name="T24" fmla="*/ 2 w 3"/>
                <a:gd name="T25" fmla="*/ 1 h 5"/>
                <a:gd name="T26" fmla="*/ 2 w 3"/>
                <a:gd name="T27" fmla="*/ 1 h 5"/>
                <a:gd name="T28" fmla="*/ 2 w 3"/>
                <a:gd name="T29" fmla="*/ 1 h 5"/>
                <a:gd name="T30" fmla="*/ 2 w 3"/>
                <a:gd name="T31" fmla="*/ 2 h 5"/>
                <a:gd name="T32" fmla="*/ 2 w 3"/>
                <a:gd name="T33" fmla="*/ 4 h 5"/>
                <a:gd name="T34" fmla="*/ 2 w 3"/>
                <a:gd name="T35" fmla="*/ 4 h 5"/>
                <a:gd name="T36" fmla="*/ 1 w 3"/>
                <a:gd name="T37" fmla="*/ 4 h 5"/>
                <a:gd name="T38" fmla="*/ 1 w 3"/>
                <a:gd name="T39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" h="5">
                  <a:moveTo>
                    <a:pt x="2" y="5"/>
                  </a:moveTo>
                  <a:cubicBezTo>
                    <a:pt x="2" y="5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2"/>
                    <a:pt x="3" y="2"/>
                    <a:pt x="3" y="1"/>
                  </a:cubicBezTo>
                  <a:cubicBezTo>
                    <a:pt x="3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0" y="2"/>
                    <a:pt x="0" y="4"/>
                    <a:pt x="0" y="4"/>
                  </a:cubicBezTo>
                  <a:cubicBezTo>
                    <a:pt x="1" y="5"/>
                    <a:pt x="1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lose/>
                  <a:moveTo>
                    <a:pt x="1" y="1"/>
                  </a:moveTo>
                  <a:cubicBezTo>
                    <a:pt x="1" y="1"/>
                    <a:pt x="1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3"/>
                    <a:pt x="2" y="3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2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bg>
      <p:bgPr>
        <a:gradFill>
          <a:gsLst>
            <a:gs pos="0">
              <a:srgbClr val="1C3193"/>
            </a:gs>
            <a:gs pos="100000">
              <a:srgbClr val="10132F"/>
            </a:gs>
          </a:gsLst>
          <a:lin ang="189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logo-0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68605" y="-464820"/>
            <a:ext cx="3293110" cy="217551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9" Type="http://schemas.openxmlformats.org/officeDocument/2006/relationships/theme" Target="../theme/theme1.xml"/><Relationship Id="rId38" Type="http://schemas.openxmlformats.org/officeDocument/2006/relationships/tags" Target="../tags/tag55.xml"/><Relationship Id="rId37" Type="http://schemas.openxmlformats.org/officeDocument/2006/relationships/tags" Target="../tags/tag54.xml"/><Relationship Id="rId36" Type="http://schemas.openxmlformats.org/officeDocument/2006/relationships/tags" Target="../tags/tag53.xml"/><Relationship Id="rId35" Type="http://schemas.openxmlformats.org/officeDocument/2006/relationships/tags" Target="../tags/tag52.xml"/><Relationship Id="rId34" Type="http://schemas.openxmlformats.org/officeDocument/2006/relationships/tags" Target="../tags/tag51.xml"/><Relationship Id="rId33" Type="http://schemas.openxmlformats.org/officeDocument/2006/relationships/tags" Target="../tags/tag50.xml"/><Relationship Id="rId32" Type="http://schemas.openxmlformats.org/officeDocument/2006/relationships/slideLayout" Target="../slideLayouts/slideLayout32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" Type="http://schemas.openxmlformats.org/officeDocument/2006/relationships/slideLayout" Target="../slideLayouts/slideLayout3.xml"/><Relationship Id="rId29" Type="http://schemas.openxmlformats.org/officeDocument/2006/relationships/slideLayout" Target="../slideLayouts/slideLayout29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33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4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35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36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37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38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hyperlink" Target="https://blog.csdn.net/qq_39654127/article/details/88429461#main-toc" TargetMode="External"/><Relationship Id="rId1" Type="http://schemas.openxmlformats.org/officeDocument/2006/relationships/hyperlink" Target="https://wiki.osdev.org/FAT#File_Allocation_Table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5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4.png"/><Relationship Id="rId1" Type="http://schemas.openxmlformats.org/officeDocument/2006/relationships/tags" Target="../tags/tag5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897630" y="2453640"/>
            <a:ext cx="4397375" cy="705485"/>
          </a:xfrm>
        </p:spPr>
        <p:txBody>
          <a:bodyPr>
            <a:noAutofit/>
          </a:bodyPr>
          <a:p>
            <a:r>
              <a:rPr lang="en-US" altLang="zh-CN" sz="6000" b="0" dirty="0"/>
              <a:t>FAT12</a:t>
            </a:r>
            <a:r>
              <a:rPr lang="zh-CN" altLang="en-US" sz="6000" b="0" dirty="0"/>
              <a:t>简介</a:t>
            </a:r>
            <a:endParaRPr lang="zh-CN" altLang="en-US" sz="6000" b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557770" y="4552315"/>
            <a:ext cx="3943350" cy="513715"/>
          </a:xfrm>
        </p:spPr>
        <p:txBody>
          <a:bodyPr/>
          <a:p>
            <a:pPr marL="0" indent="0">
              <a:buNone/>
            </a:pPr>
            <a:r>
              <a:rPr lang="zh-CN" altLang="en-US" dirty="0">
                <a:solidFill>
                  <a:schemeClr val="tx1"/>
                </a:solidFill>
              </a:rPr>
              <a:t>黄婉红</a:t>
            </a:r>
            <a:r>
              <a:rPr lang="en-US" altLang="zh-CN" dirty="0">
                <a:solidFill>
                  <a:schemeClr val="tx1"/>
                </a:solidFill>
              </a:rPr>
              <a:t> hwh@smail.nju.edu.cn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58925" y="318135"/>
            <a:ext cx="6172835" cy="705485"/>
          </a:xfrm>
        </p:spPr>
        <p:txBody>
          <a:bodyPr/>
          <a:p>
            <a:r>
              <a:rPr lang="en-US" altLang="zh-CN" sz="3200" b="0" dirty="0"/>
              <a:t>File Allocation Table</a:t>
            </a:r>
            <a:r>
              <a:rPr lang="zh-CN" altLang="en-US" sz="3200" b="0" dirty="0"/>
              <a:t>（续）</a:t>
            </a:r>
            <a:endParaRPr lang="zh-CN" altLang="en-US" sz="3200" b="0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547486" y="1098924"/>
            <a:ext cx="7097028" cy="5613661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51940" y="325120"/>
            <a:ext cx="4184650" cy="705485"/>
          </a:xfrm>
        </p:spPr>
        <p:txBody>
          <a:bodyPr/>
          <a:p>
            <a:r>
              <a:rPr lang="en-US" altLang="zh-CN" sz="3200" b="0" dirty="0"/>
              <a:t>Directory area</a:t>
            </a:r>
            <a:endParaRPr lang="en-US" altLang="zh-CN" sz="3200" b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75" y="1345620"/>
            <a:ext cx="10969200" cy="4759200"/>
          </a:xfrm>
        </p:spPr>
        <p:txBody>
          <a:bodyPr/>
          <a:p>
            <a:r>
              <a:rPr lang="zh-CN" altLang="en-US" dirty="0">
                <a:solidFill>
                  <a:schemeClr val="tx1"/>
                </a:solidFill>
              </a:rPr>
              <a:t>根目录区由目录项（</a:t>
            </a:r>
            <a:r>
              <a:rPr lang="en-US" altLang="zh-CN" dirty="0">
                <a:solidFill>
                  <a:schemeClr val="tx1"/>
                </a:solidFill>
              </a:rPr>
              <a:t>entry</a:t>
            </a:r>
            <a:r>
              <a:rPr lang="zh-CN" altLang="en-US" dirty="0">
                <a:solidFill>
                  <a:schemeClr val="tx1"/>
                </a:solidFill>
              </a:rPr>
              <a:t>）组成，一个目录项占</a:t>
            </a:r>
            <a:r>
              <a:rPr lang="en-US" altLang="zh-CN" dirty="0">
                <a:solidFill>
                  <a:schemeClr val="tx1"/>
                </a:solidFill>
              </a:rPr>
              <a:t>32</a:t>
            </a:r>
            <a:r>
              <a:rPr lang="zh-CN" altLang="en-US" dirty="0">
                <a:solidFill>
                  <a:schemeClr val="tx1"/>
                </a:solidFill>
              </a:rPr>
              <a:t>个</a:t>
            </a:r>
            <a:r>
              <a:rPr lang="zh-CN" altLang="en-US" dirty="0">
                <a:solidFill>
                  <a:srgbClr val="FF0000"/>
                </a:solidFill>
              </a:rPr>
              <a:t>字节</a:t>
            </a:r>
            <a:r>
              <a:rPr lang="zh-CN" altLang="en-US" dirty="0">
                <a:solidFill>
                  <a:schemeClr val="tx1"/>
                </a:solidFill>
              </a:rPr>
              <a:t>。（下面是一个完整的目录项）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2252277"/>
            <a:ext cx="12192000" cy="317555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73530" y="339725"/>
            <a:ext cx="5068570" cy="705485"/>
          </a:xfrm>
        </p:spPr>
        <p:txBody>
          <a:bodyPr/>
          <a:p>
            <a:r>
              <a:rPr lang="en-US" altLang="zh-CN" sz="3200" b="0" dirty="0"/>
              <a:t>Directory area</a:t>
            </a:r>
            <a:r>
              <a:rPr lang="zh-CN" altLang="en-US" sz="3200" b="0" dirty="0"/>
              <a:t>（续）</a:t>
            </a:r>
            <a:endParaRPr lang="zh-CN" altLang="en-US" sz="3200" b="0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1462404"/>
            <a:ext cx="12192000" cy="503237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73530" y="361315"/>
            <a:ext cx="5004435" cy="705485"/>
          </a:xfrm>
        </p:spPr>
        <p:txBody>
          <a:bodyPr/>
          <a:p>
            <a:r>
              <a:rPr lang="en-US" altLang="zh-CN" sz="3200" b="0" dirty="0"/>
              <a:t>Directory area</a:t>
            </a:r>
            <a:r>
              <a:rPr lang="zh-CN" altLang="en-US" sz="3200" b="0" dirty="0"/>
              <a:t>（续）</a:t>
            </a:r>
            <a:endParaRPr lang="zh-CN" altLang="en-US" sz="3200" b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dirty="0">
                <a:solidFill>
                  <a:schemeClr val="tx1"/>
                </a:solidFill>
              </a:rPr>
              <a:t>如果文件名过长，在原本的目录项后面会立即跟一个</a:t>
            </a:r>
            <a:r>
              <a:rPr lang="en-US" altLang="zh-CN" dirty="0">
                <a:solidFill>
                  <a:schemeClr val="tx1"/>
                </a:solidFill>
              </a:rPr>
              <a:t>LFN</a:t>
            </a:r>
            <a:r>
              <a:rPr lang="zh-CN" altLang="en-US" dirty="0">
                <a:solidFill>
                  <a:schemeClr val="tx1"/>
                </a:solidFill>
              </a:rPr>
              <a:t>项，同样也是</a:t>
            </a:r>
            <a:r>
              <a:rPr lang="en-US" altLang="zh-CN" dirty="0">
                <a:solidFill>
                  <a:schemeClr val="tx1"/>
                </a:solidFill>
              </a:rPr>
              <a:t>32</a:t>
            </a:r>
            <a:r>
              <a:rPr lang="zh-CN" altLang="en-US" dirty="0">
                <a:solidFill>
                  <a:schemeClr val="tx1"/>
                </a:solidFill>
              </a:rPr>
              <a:t>个字节。</a:t>
            </a:r>
            <a:endParaRPr lang="en-US" altLang="zh-CN" dirty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2337594"/>
            <a:ext cx="12192000" cy="3683476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44320" y="361315"/>
            <a:ext cx="3871595" cy="705485"/>
          </a:xfrm>
        </p:spPr>
        <p:txBody>
          <a:bodyPr/>
          <a:p>
            <a:r>
              <a:rPr lang="en-US" altLang="zh-CN" sz="3200" b="0" dirty="0"/>
              <a:t>Data area</a:t>
            </a:r>
            <a:endParaRPr lang="en-US" altLang="zh-CN" sz="3200" b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000" dirty="0">
                <a:solidFill>
                  <a:schemeClr val="tx1"/>
                </a:solidFill>
              </a:rPr>
              <a:t>数据区的第一个簇的簇号是</a:t>
            </a:r>
            <a:r>
              <a:rPr lang="en-US" altLang="zh-CN" sz="2000" dirty="0">
                <a:solidFill>
                  <a:schemeClr val="tx1"/>
                </a:solidFill>
              </a:rPr>
              <a:t>2</a:t>
            </a:r>
            <a:r>
              <a:rPr lang="zh-CN" altLang="en-US" sz="2000" dirty="0">
                <a:solidFill>
                  <a:schemeClr val="tx1"/>
                </a:solidFill>
              </a:rPr>
              <a:t>，为什么？</a:t>
            </a:r>
            <a:endParaRPr lang="en-US" altLang="zh-CN" sz="2000" dirty="0">
              <a:solidFill>
                <a:schemeClr val="tx1"/>
              </a:solidFill>
            </a:endParaRPr>
          </a:p>
          <a:p>
            <a:r>
              <a:rPr lang="zh-CN" altLang="en-US" sz="2000" dirty="0">
                <a:solidFill>
                  <a:schemeClr val="tx1"/>
                </a:solidFill>
              </a:rPr>
              <a:t>数据区开始扇区号</a:t>
            </a:r>
            <a:r>
              <a:rPr lang="en-US" altLang="zh-CN" sz="2000" dirty="0">
                <a:solidFill>
                  <a:schemeClr val="tx1"/>
                </a:solidFill>
              </a:rPr>
              <a:t>=</a:t>
            </a:r>
            <a:r>
              <a:rPr lang="zh-CN" altLang="en-US" sz="2000" dirty="0">
                <a:solidFill>
                  <a:schemeClr val="tx1"/>
                </a:solidFill>
              </a:rPr>
              <a:t>根目录开始扇区号</a:t>
            </a:r>
            <a:r>
              <a:rPr lang="en-US" altLang="zh-CN" sz="2000" dirty="0">
                <a:solidFill>
                  <a:schemeClr val="tx1"/>
                </a:solidFill>
              </a:rPr>
              <a:t>+</a:t>
            </a:r>
            <a:r>
              <a:rPr lang="zh-CN" altLang="en-US" sz="2000" dirty="0">
                <a:solidFill>
                  <a:schemeClr val="tx1"/>
                </a:solidFill>
              </a:rPr>
              <a:t>根目录所占扇区数。</a:t>
            </a:r>
            <a:endParaRPr lang="en-US" altLang="zh-CN" sz="2000" dirty="0">
              <a:solidFill>
                <a:schemeClr val="tx1"/>
              </a:solidFill>
            </a:endParaRPr>
          </a:p>
          <a:p>
            <a:r>
              <a:rPr lang="zh-CN" altLang="en-US" sz="2000" dirty="0">
                <a:solidFill>
                  <a:schemeClr val="tx1"/>
                </a:solidFill>
              </a:rPr>
              <a:t>若为目录，格式同根目录项。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08195" y="303600"/>
            <a:ext cx="10969200" cy="705600"/>
          </a:xfrm>
        </p:spPr>
        <p:txBody>
          <a:bodyPr/>
          <a:p>
            <a:r>
              <a:rPr lang="en-US" altLang="zh-CN" sz="3200" b="0" dirty="0"/>
              <a:t>reference</a:t>
            </a:r>
            <a:endParaRPr lang="en-US" altLang="zh-CN" sz="3200" b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dirty="0">
                <a:hlinkClick r:id="rId1"/>
              </a:rPr>
              <a:t>https://wiki.osdev.org/FAT#File_Allocation_Table</a:t>
            </a:r>
            <a:endParaRPr lang="en-US" altLang="zh-CN" dirty="0"/>
          </a:p>
          <a:p>
            <a:r>
              <a:rPr lang="en-US" altLang="zh-CN" dirty="0">
                <a:hlinkClick r:id="rId2"/>
              </a:rPr>
              <a:t>https://blog.csdn.net/qq_39654127/article/details/88429461#main-toc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02740" y="332740"/>
            <a:ext cx="3856990" cy="705485"/>
          </a:xfrm>
        </p:spPr>
        <p:txBody>
          <a:bodyPr/>
          <a:p>
            <a:r>
              <a:rPr lang="zh-CN" altLang="en-US" sz="3200" b="0" dirty="0"/>
              <a:t>制作</a:t>
            </a:r>
            <a:r>
              <a:rPr lang="en-US" altLang="zh-CN" sz="3200" b="0" dirty="0"/>
              <a:t>FAT12</a:t>
            </a:r>
            <a:r>
              <a:rPr lang="zh-CN" altLang="en-US" sz="3200" b="0" dirty="0"/>
              <a:t>镜像</a:t>
            </a:r>
            <a:endParaRPr lang="zh-CN" altLang="en-US" sz="3200" b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75" y="1338000"/>
            <a:ext cx="10969200" cy="4759200"/>
          </a:xfrm>
        </p:spPr>
        <p:txBody>
          <a:bodyPr/>
          <a:p>
            <a:r>
              <a:rPr lang="en-US" altLang="zh-CN" sz="2000" dirty="0">
                <a:solidFill>
                  <a:schemeClr val="tx1"/>
                </a:solidFill>
              </a:rPr>
              <a:t>Linux</a:t>
            </a:r>
            <a:endParaRPr lang="en-US" altLang="zh-CN" sz="2000" dirty="0">
              <a:solidFill>
                <a:schemeClr val="tx1"/>
              </a:solidFill>
            </a:endParaRPr>
          </a:p>
          <a:p>
            <a:r>
              <a:rPr lang="en-US" altLang="zh-CN" sz="2000" dirty="0">
                <a:solidFill>
                  <a:schemeClr val="tx1"/>
                </a:solidFill>
              </a:rPr>
              <a:t>1.</a:t>
            </a:r>
            <a:r>
              <a:rPr lang="zh-CN" altLang="en-US" sz="2000" dirty="0">
                <a:solidFill>
                  <a:schemeClr val="tx1"/>
                </a:solidFill>
              </a:rPr>
              <a:t>在当前目录</a:t>
            </a:r>
            <a:r>
              <a:rPr lang="en-US" altLang="zh-CN" sz="2000" dirty="0">
                <a:solidFill>
                  <a:schemeClr val="tx1"/>
                </a:solidFill>
              </a:rPr>
              <a:t>(.)</a:t>
            </a:r>
            <a:r>
              <a:rPr lang="zh-CN" altLang="en-US" sz="2000" dirty="0">
                <a:solidFill>
                  <a:schemeClr val="tx1"/>
                </a:solidFill>
              </a:rPr>
              <a:t>下创建一个新的软盘镜像</a:t>
            </a:r>
            <a:r>
              <a:rPr lang="en-US" altLang="zh-CN" sz="2000" dirty="0" err="1">
                <a:solidFill>
                  <a:schemeClr val="tx1"/>
                </a:solidFill>
              </a:rPr>
              <a:t>a.img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chemeClr val="tx1"/>
                </a:solidFill>
              </a:rPr>
              <a:t>	</a:t>
            </a:r>
            <a:r>
              <a:rPr lang="en-US" altLang="zh-CN" sz="2000" dirty="0" err="1">
                <a:solidFill>
                  <a:schemeClr val="tx1"/>
                </a:solidFill>
              </a:rPr>
              <a:t>mkfs.fat</a:t>
            </a:r>
            <a:r>
              <a:rPr lang="en-US" altLang="zh-CN" sz="2000" dirty="0">
                <a:solidFill>
                  <a:schemeClr val="tx1"/>
                </a:solidFill>
              </a:rPr>
              <a:t> -C </a:t>
            </a:r>
            <a:r>
              <a:rPr lang="en-US" altLang="zh-CN" sz="2000" dirty="0" err="1">
                <a:solidFill>
                  <a:schemeClr val="tx1"/>
                </a:solidFill>
              </a:rPr>
              <a:t>a.img</a:t>
            </a:r>
            <a:r>
              <a:rPr lang="en-US" altLang="zh-CN" sz="2000" dirty="0">
                <a:solidFill>
                  <a:schemeClr val="tx1"/>
                </a:solidFill>
              </a:rPr>
              <a:t> 1440 </a:t>
            </a:r>
            <a:endParaRPr lang="en-US" altLang="zh-CN" sz="2000" dirty="0">
              <a:solidFill>
                <a:schemeClr val="tx1"/>
              </a:solidFill>
            </a:endParaRPr>
          </a:p>
          <a:p>
            <a:r>
              <a:rPr lang="en-US" altLang="zh-CN" sz="2000" dirty="0">
                <a:solidFill>
                  <a:schemeClr val="tx1"/>
                </a:solidFill>
              </a:rPr>
              <a:t>2. </a:t>
            </a:r>
            <a:r>
              <a:rPr lang="zh-CN" altLang="en-US" sz="2000" dirty="0">
                <a:solidFill>
                  <a:schemeClr val="tx1"/>
                </a:solidFill>
              </a:rPr>
              <a:t>在当前目录下创建一个新目录</a:t>
            </a:r>
            <a:r>
              <a:rPr lang="en-US" altLang="zh-CN" sz="2000" dirty="0">
                <a:solidFill>
                  <a:schemeClr val="tx1"/>
                </a:solidFill>
              </a:rPr>
              <a:t>(./mount)</a:t>
            </a:r>
            <a:r>
              <a:rPr lang="zh-CN" altLang="en-US" sz="2000" dirty="0">
                <a:solidFill>
                  <a:schemeClr val="tx1"/>
                </a:solidFill>
              </a:rPr>
              <a:t>作为挂载点</a:t>
            </a:r>
            <a:endParaRPr lang="zh-CN" altLang="en-US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chemeClr val="tx1"/>
                </a:solidFill>
              </a:rPr>
              <a:t>	</a:t>
            </a:r>
            <a:r>
              <a:rPr lang="en-US" altLang="zh-CN" sz="2000" dirty="0" err="1">
                <a:solidFill>
                  <a:schemeClr val="tx1"/>
                </a:solidFill>
              </a:rPr>
              <a:t>mkdir</a:t>
            </a:r>
            <a:r>
              <a:rPr lang="en-US" altLang="zh-CN" sz="2000" dirty="0">
                <a:solidFill>
                  <a:schemeClr val="tx1"/>
                </a:solidFill>
              </a:rPr>
              <a:t> mount </a:t>
            </a:r>
            <a:endParaRPr lang="en-US" altLang="zh-CN" sz="2000" dirty="0">
              <a:solidFill>
                <a:schemeClr val="tx1"/>
              </a:solidFill>
            </a:endParaRPr>
          </a:p>
          <a:p>
            <a:r>
              <a:rPr lang="en-US" altLang="zh-CN" sz="2000" dirty="0">
                <a:solidFill>
                  <a:schemeClr val="tx1"/>
                </a:solidFill>
              </a:rPr>
              <a:t>3. </a:t>
            </a:r>
            <a:r>
              <a:rPr lang="zh-CN" altLang="en-US" sz="2000" dirty="0">
                <a:solidFill>
                  <a:schemeClr val="tx1"/>
                </a:solidFill>
              </a:rPr>
              <a:t>将镜像</a:t>
            </a:r>
            <a:r>
              <a:rPr lang="en-US" altLang="zh-CN" sz="2000" dirty="0">
                <a:solidFill>
                  <a:schemeClr val="tx1"/>
                </a:solidFill>
              </a:rPr>
              <a:t>./</a:t>
            </a:r>
            <a:r>
              <a:rPr lang="en-US" altLang="zh-CN" sz="2000" dirty="0" err="1">
                <a:solidFill>
                  <a:schemeClr val="tx1"/>
                </a:solidFill>
              </a:rPr>
              <a:t>a.img</a:t>
            </a:r>
            <a:r>
              <a:rPr lang="zh-CN" altLang="en-US" sz="2000" dirty="0">
                <a:solidFill>
                  <a:schemeClr val="tx1"/>
                </a:solidFill>
              </a:rPr>
              <a:t>挂载到</a:t>
            </a:r>
            <a:r>
              <a:rPr lang="en-US" altLang="zh-CN" sz="2000" dirty="0">
                <a:solidFill>
                  <a:schemeClr val="tx1"/>
                </a:solidFill>
              </a:rPr>
              <a:t>./mount</a:t>
            </a:r>
            <a:r>
              <a:rPr lang="zh-CN" altLang="en-US" sz="2000" dirty="0">
                <a:solidFill>
                  <a:schemeClr val="tx1"/>
                </a:solidFill>
              </a:rPr>
              <a:t>下</a:t>
            </a:r>
            <a:endParaRPr lang="zh-CN" altLang="en-US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chemeClr val="tx1"/>
                </a:solidFill>
              </a:rPr>
              <a:t>	</a:t>
            </a:r>
            <a:r>
              <a:rPr lang="en-US" altLang="zh-CN" sz="2000" dirty="0" err="1">
                <a:solidFill>
                  <a:schemeClr val="tx1"/>
                </a:solidFill>
              </a:rPr>
              <a:t>sudo</a:t>
            </a:r>
            <a:r>
              <a:rPr lang="en-US" altLang="zh-CN" sz="2000" dirty="0">
                <a:solidFill>
                  <a:schemeClr val="tx1"/>
                </a:solidFill>
              </a:rPr>
              <a:t> mount </a:t>
            </a:r>
            <a:r>
              <a:rPr lang="en-US" altLang="zh-CN" sz="2000" dirty="0" err="1">
                <a:solidFill>
                  <a:schemeClr val="tx1"/>
                </a:solidFill>
              </a:rPr>
              <a:t>a.img</a:t>
            </a:r>
            <a:r>
              <a:rPr lang="en-US" altLang="zh-CN" sz="2000" dirty="0">
                <a:solidFill>
                  <a:schemeClr val="tx1"/>
                </a:solidFill>
              </a:rPr>
              <a:t> mount</a:t>
            </a:r>
            <a:endParaRPr lang="en-US" altLang="zh-CN" sz="2000" dirty="0">
              <a:solidFill>
                <a:schemeClr val="tx1"/>
              </a:solidFill>
            </a:endParaRPr>
          </a:p>
          <a:p>
            <a:endParaRPr lang="en-US" altLang="zh-CN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15815" y="340430"/>
            <a:ext cx="10969200" cy="705600"/>
          </a:xfrm>
        </p:spPr>
        <p:txBody>
          <a:bodyPr/>
          <a:p>
            <a:r>
              <a:rPr lang="zh-CN" altLang="en-US" sz="3200" b="0" dirty="0"/>
              <a:t>注意事项</a:t>
            </a:r>
            <a:endParaRPr lang="zh-CN" altLang="en-US" sz="3200" b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000" dirty="0">
                <a:solidFill>
                  <a:schemeClr val="tx1"/>
                </a:solidFill>
              </a:rPr>
              <a:t>挂载后，就可以通过操作</a:t>
            </a:r>
            <a:r>
              <a:rPr lang="en-US" altLang="zh-CN" sz="2000" dirty="0">
                <a:solidFill>
                  <a:schemeClr val="tx1"/>
                </a:solidFill>
              </a:rPr>
              <a:t>./mount</a:t>
            </a:r>
            <a:r>
              <a:rPr lang="zh-CN" altLang="en-US" sz="2000" dirty="0">
                <a:solidFill>
                  <a:schemeClr val="tx1"/>
                </a:solidFill>
              </a:rPr>
              <a:t>文件夹，来向</a:t>
            </a:r>
            <a:r>
              <a:rPr lang="en-US" altLang="zh-CN" sz="2000" dirty="0" err="1">
                <a:solidFill>
                  <a:schemeClr val="tx1"/>
                </a:solidFill>
              </a:rPr>
              <a:t>a.img</a:t>
            </a:r>
            <a:r>
              <a:rPr lang="zh-CN" altLang="en-US" sz="2000" dirty="0">
                <a:solidFill>
                  <a:schemeClr val="tx1"/>
                </a:solidFill>
              </a:rPr>
              <a:t>加入和查看文件。可使用系统自带的资源管理器类似 </a:t>
            </a:r>
            <a:r>
              <a:rPr lang="en-US" altLang="zh-CN" sz="2000" dirty="0">
                <a:solidFill>
                  <a:schemeClr val="tx1"/>
                </a:solidFill>
              </a:rPr>
              <a:t>GUI</a:t>
            </a:r>
            <a:r>
              <a:rPr lang="zh-CN" altLang="en-US" sz="2000" dirty="0">
                <a:solidFill>
                  <a:schemeClr val="tx1"/>
                </a:solidFill>
              </a:rPr>
              <a:t>工具，或者使用命令行操作。 </a:t>
            </a:r>
            <a:endParaRPr lang="en-US" altLang="zh-CN" sz="2000" dirty="0">
              <a:solidFill>
                <a:schemeClr val="tx1"/>
              </a:solidFill>
            </a:endParaRPr>
          </a:p>
          <a:p>
            <a:r>
              <a:rPr lang="zh-CN" altLang="en-US" sz="2000" dirty="0">
                <a:solidFill>
                  <a:schemeClr val="tx1"/>
                </a:solidFill>
              </a:rPr>
              <a:t>在操作挂载后的</a:t>
            </a:r>
            <a:r>
              <a:rPr lang="en-US" altLang="zh-CN" sz="2000" dirty="0" err="1">
                <a:solidFill>
                  <a:schemeClr val="tx1"/>
                </a:solidFill>
              </a:rPr>
              <a:t>img</a:t>
            </a:r>
            <a:r>
              <a:rPr lang="zh-CN" altLang="en-US" sz="2000" dirty="0">
                <a:solidFill>
                  <a:schemeClr val="tx1"/>
                </a:solidFill>
              </a:rPr>
              <a:t>镜像时，若使用命令行进行操作，需要使用</a:t>
            </a:r>
            <a:r>
              <a:rPr lang="en-US" altLang="zh-CN" sz="2000" dirty="0">
                <a:solidFill>
                  <a:schemeClr val="tx1"/>
                </a:solidFill>
              </a:rPr>
              <a:t>root</a:t>
            </a:r>
            <a:r>
              <a:rPr lang="zh-CN" altLang="en-US" sz="2000" dirty="0">
                <a:solidFill>
                  <a:schemeClr val="tx1"/>
                </a:solidFill>
              </a:rPr>
              <a:t>权限运行所有操作（例如</a:t>
            </a:r>
            <a:r>
              <a:rPr lang="en-US" altLang="zh-CN" sz="2000" dirty="0" err="1">
                <a:solidFill>
                  <a:schemeClr val="tx1"/>
                </a:solidFill>
              </a:rPr>
              <a:t>mkdir</a:t>
            </a:r>
            <a:r>
              <a:rPr lang="en-US" altLang="zh-CN" sz="2000" dirty="0">
                <a:solidFill>
                  <a:schemeClr val="tx1"/>
                </a:solidFill>
              </a:rPr>
              <a:t>, touch</a:t>
            </a:r>
            <a:r>
              <a:rPr lang="zh-CN" altLang="en-US" sz="2000" dirty="0">
                <a:solidFill>
                  <a:schemeClr val="tx1"/>
                </a:solidFill>
              </a:rPr>
              <a:t>等）</a:t>
            </a:r>
            <a:endParaRPr lang="zh-CN" altLang="en-US" sz="2000" dirty="0">
              <a:solidFill>
                <a:schemeClr val="tx1"/>
              </a:solidFill>
            </a:endParaRPr>
          </a:p>
          <a:p>
            <a:endParaRPr lang="zh-CN" altLang="en-US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30354" y="429934"/>
            <a:ext cx="7731506" cy="5618607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82750" y="368300"/>
            <a:ext cx="4939030" cy="705485"/>
          </a:xfrm>
        </p:spPr>
        <p:txBody>
          <a:bodyPr/>
          <a:p>
            <a:r>
              <a:rPr lang="en-US" altLang="zh-CN" sz="3200" b="0" dirty="0"/>
              <a:t>Windows</a:t>
            </a:r>
            <a:r>
              <a:rPr lang="zh-CN" altLang="en-US" sz="3200" b="0" dirty="0"/>
              <a:t>下操作</a:t>
            </a:r>
            <a:endParaRPr lang="zh-CN" altLang="en-US" sz="3200" b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000" dirty="0">
                <a:solidFill>
                  <a:schemeClr val="tx1"/>
                </a:solidFill>
              </a:rPr>
              <a:t>首先，在</a:t>
            </a:r>
            <a:r>
              <a:rPr lang="en-US" altLang="zh-CN" sz="2000" dirty="0">
                <a:solidFill>
                  <a:schemeClr val="tx1"/>
                </a:solidFill>
              </a:rPr>
              <a:t>WSL</a:t>
            </a:r>
            <a:r>
              <a:rPr lang="zh-CN" altLang="en-US" sz="2000" dirty="0">
                <a:solidFill>
                  <a:schemeClr val="tx1"/>
                </a:solidFill>
              </a:rPr>
              <a:t>下使用以下命令创建</a:t>
            </a:r>
            <a:r>
              <a:rPr lang="en-US" altLang="zh-CN" sz="2000" dirty="0">
                <a:solidFill>
                  <a:schemeClr val="tx1"/>
                </a:solidFill>
              </a:rPr>
              <a:t>FAT12</a:t>
            </a:r>
            <a:r>
              <a:rPr lang="zh-CN" altLang="en-US" sz="2000" dirty="0">
                <a:solidFill>
                  <a:schemeClr val="tx1"/>
                </a:solidFill>
              </a:rPr>
              <a:t>软盘</a:t>
            </a:r>
            <a:endParaRPr lang="zh-CN" altLang="en-US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chemeClr val="tx1"/>
                </a:solidFill>
              </a:rPr>
              <a:t>   </a:t>
            </a:r>
            <a:r>
              <a:rPr lang="en-US" altLang="zh-CN" sz="2000" dirty="0" err="1">
                <a:solidFill>
                  <a:schemeClr val="tx1"/>
                </a:solidFill>
              </a:rPr>
              <a:t>mkfs.fat</a:t>
            </a:r>
            <a:r>
              <a:rPr lang="en-US" altLang="zh-CN" sz="2000" dirty="0">
                <a:solidFill>
                  <a:schemeClr val="tx1"/>
                </a:solidFill>
              </a:rPr>
              <a:t> -C </a:t>
            </a:r>
            <a:r>
              <a:rPr lang="en-US" altLang="zh-CN" sz="2000" dirty="0" err="1">
                <a:solidFill>
                  <a:schemeClr val="tx1"/>
                </a:solidFill>
              </a:rPr>
              <a:t>a.img</a:t>
            </a:r>
            <a:r>
              <a:rPr lang="en-US" altLang="zh-CN" sz="2000" dirty="0">
                <a:solidFill>
                  <a:schemeClr val="tx1"/>
                </a:solidFill>
              </a:rPr>
              <a:t> 1440</a:t>
            </a:r>
            <a:endParaRPr lang="en-US" altLang="zh-CN" sz="2000" dirty="0">
              <a:solidFill>
                <a:schemeClr val="tx1"/>
              </a:solidFill>
            </a:endParaRPr>
          </a:p>
          <a:p>
            <a:r>
              <a:rPr lang="zh-CN" altLang="en-US" sz="2000" dirty="0">
                <a:solidFill>
                  <a:schemeClr val="tx1"/>
                </a:solidFill>
              </a:rPr>
              <a:t>然后，在以下网站下载安装</a:t>
            </a:r>
            <a:r>
              <a:rPr lang="en-US" altLang="zh-CN" sz="2000" dirty="0" err="1">
                <a:solidFill>
                  <a:schemeClr val="tx1"/>
                </a:solidFill>
              </a:rPr>
              <a:t>WinImage</a:t>
            </a:r>
            <a:r>
              <a:rPr lang="en-US" altLang="zh-CN" sz="2000" dirty="0">
                <a:solidFill>
                  <a:schemeClr val="tx1"/>
                </a:solidFill>
              </a:rPr>
              <a:t> 9.0 http://www.winimage.com/download.htm </a:t>
            </a:r>
            <a:r>
              <a:rPr lang="zh-CN" altLang="en-US" sz="2000" dirty="0">
                <a:solidFill>
                  <a:schemeClr val="tx1"/>
                </a:solidFill>
              </a:rPr>
              <a:t>使用这个工具可以方便地打开、修改</a:t>
            </a:r>
            <a:r>
              <a:rPr lang="en-US" altLang="zh-CN" sz="2000" dirty="0">
                <a:solidFill>
                  <a:schemeClr val="tx1"/>
                </a:solidFill>
              </a:rPr>
              <a:t>FAT12</a:t>
            </a:r>
            <a:r>
              <a:rPr lang="zh-CN" altLang="en-US" sz="2000" dirty="0">
                <a:solidFill>
                  <a:schemeClr val="tx1"/>
                </a:solidFill>
              </a:rPr>
              <a:t>镜像，其中</a:t>
            </a:r>
            <a:r>
              <a:rPr lang="en-US" altLang="zh-CN" sz="2000" dirty="0">
                <a:solidFill>
                  <a:schemeClr val="tx1"/>
                </a:solidFill>
              </a:rPr>
              <a:t>inject</a:t>
            </a:r>
            <a:r>
              <a:rPr lang="zh-CN" altLang="en-US" sz="2000" dirty="0">
                <a:solidFill>
                  <a:schemeClr val="tx1"/>
                </a:solidFill>
              </a:rPr>
              <a:t>功能即指插入文件。</a:t>
            </a:r>
            <a:endParaRPr lang="zh-CN" altLang="en-US" sz="2000" dirty="0">
              <a:solidFill>
                <a:schemeClr val="tx1"/>
              </a:solidFill>
            </a:endParaRPr>
          </a:p>
          <a:p>
            <a:endParaRPr lang="zh-CN" altLang="en-US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92650" y="342970"/>
            <a:ext cx="10969200" cy="705600"/>
          </a:xfrm>
        </p:spPr>
        <p:txBody>
          <a:bodyPr/>
          <a:p>
            <a:r>
              <a:rPr lang="zh-CN" altLang="en-US" sz="3200" b="0" dirty="0"/>
              <a:t>起源</a:t>
            </a:r>
            <a:endParaRPr lang="zh-CN" altLang="en-US" sz="3200" b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75" y="1465635"/>
            <a:ext cx="10969200" cy="4759200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/>
                </a:solidFill>
              </a:rPr>
              <a:t>FAT</a:t>
            </a:r>
            <a:r>
              <a:rPr lang="zh-CN" altLang="en-US" sz="2400" dirty="0">
                <a:solidFill>
                  <a:schemeClr val="tx1"/>
                </a:solidFill>
              </a:rPr>
              <a:t>（</a:t>
            </a:r>
            <a:r>
              <a:rPr lang="en-US" altLang="zh-CN" sz="2400" dirty="0">
                <a:solidFill>
                  <a:schemeClr val="tx1"/>
                </a:solidFill>
              </a:rPr>
              <a:t>File Allocation Table</a:t>
            </a:r>
            <a:r>
              <a:rPr lang="zh-CN" altLang="en-US" sz="2400" dirty="0">
                <a:solidFill>
                  <a:schemeClr val="tx1"/>
                </a:solidFill>
              </a:rPr>
              <a:t>）文件配置表。用来记录文件所在位置的表格。假若丢失文件分配表，那么硬盘上的数据就会因无法定位而无法使用。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4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/>
                </a:solidFill>
              </a:rPr>
              <a:t>在</a:t>
            </a:r>
            <a:r>
              <a:rPr lang="en-US" altLang="zh-CN" sz="2400" dirty="0">
                <a:solidFill>
                  <a:schemeClr val="tx1"/>
                </a:solidFill>
              </a:rPr>
              <a:t>DOS v1.0</a:t>
            </a:r>
            <a:r>
              <a:rPr lang="zh-CN" altLang="en-US" sz="2400" dirty="0">
                <a:solidFill>
                  <a:schemeClr val="tx1"/>
                </a:solidFill>
              </a:rPr>
              <a:t>时代就引入了，是最基本的文件系统之一。</a:t>
            </a:r>
            <a:endParaRPr lang="en-US" altLang="zh-CN" sz="24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/>
                </a:solidFill>
              </a:rPr>
              <a:t>FAT</a:t>
            </a:r>
            <a:r>
              <a:rPr lang="zh-CN" altLang="en-US" sz="2400" dirty="0">
                <a:solidFill>
                  <a:schemeClr val="tx1"/>
                </a:solidFill>
              </a:rPr>
              <a:t>家族：</a:t>
            </a:r>
            <a:r>
              <a:rPr lang="en-US" altLang="zh-CN" sz="2400" dirty="0">
                <a:solidFill>
                  <a:schemeClr val="tx1"/>
                </a:solidFill>
              </a:rPr>
              <a:t>FAT12</a:t>
            </a:r>
            <a:r>
              <a:rPr lang="zh-CN" altLang="en-US" sz="2400" dirty="0">
                <a:solidFill>
                  <a:schemeClr val="tx1"/>
                </a:solidFill>
              </a:rPr>
              <a:t>、</a:t>
            </a:r>
            <a:r>
              <a:rPr lang="en-US" altLang="zh-CN" sz="2400" dirty="0">
                <a:solidFill>
                  <a:schemeClr val="tx1"/>
                </a:solidFill>
              </a:rPr>
              <a:t>FAT16</a:t>
            </a:r>
            <a:r>
              <a:rPr lang="zh-CN" altLang="en-US" sz="2400" dirty="0">
                <a:solidFill>
                  <a:schemeClr val="tx1"/>
                </a:solidFill>
              </a:rPr>
              <a:t>、</a:t>
            </a:r>
            <a:r>
              <a:rPr lang="en-US" altLang="zh-CN" sz="2400" dirty="0">
                <a:solidFill>
                  <a:schemeClr val="tx1"/>
                </a:solidFill>
              </a:rPr>
              <a:t>FAT32</a:t>
            </a:r>
            <a:r>
              <a:rPr lang="zh-CN" altLang="en-US" sz="2400" dirty="0">
                <a:solidFill>
                  <a:schemeClr val="tx1"/>
                </a:solidFill>
              </a:rPr>
              <a:t>、</a:t>
            </a:r>
            <a:r>
              <a:rPr lang="en-US" altLang="zh-CN" sz="2400" dirty="0" err="1">
                <a:solidFill>
                  <a:schemeClr val="tx1"/>
                </a:solidFill>
              </a:rPr>
              <a:t>ExFAT</a:t>
            </a:r>
            <a:r>
              <a:rPr lang="zh-CN" altLang="en-US" sz="2400" dirty="0">
                <a:solidFill>
                  <a:schemeClr val="tx1"/>
                </a:solidFill>
              </a:rPr>
              <a:t>、</a:t>
            </a:r>
            <a:r>
              <a:rPr lang="en-US" altLang="zh-CN" sz="2400" dirty="0">
                <a:solidFill>
                  <a:schemeClr val="tx1"/>
                </a:solidFill>
              </a:rPr>
              <a:t>VFAT</a:t>
            </a:r>
            <a:endParaRPr lang="en-US" altLang="zh-CN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34708" y="997356"/>
            <a:ext cx="9077398" cy="4448601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9" name="文本框 328"/>
          <p:cNvSpPr txBox="1"/>
          <p:nvPr/>
        </p:nvSpPr>
        <p:spPr>
          <a:xfrm>
            <a:off x="3860802" y="2464708"/>
            <a:ext cx="4557484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en-US" altLang="zh-CN" sz="7200" b="1" dirty="0">
                <a:solidFill>
                  <a:srgbClr val="BD934E"/>
                </a:solidFill>
                <a:latin typeface="微软雅黑" panose="020B0503020204020204" charset="-122"/>
                <a:ea typeface="微软雅黑" panose="020B0503020204020204" charset="-122"/>
              </a:rPr>
              <a:t>THANKS</a:t>
            </a:r>
            <a:endParaRPr lang="en-US" altLang="zh-CN" sz="7200" b="1" dirty="0">
              <a:solidFill>
                <a:srgbClr val="BD934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94225" y="346780"/>
            <a:ext cx="10969200" cy="705600"/>
          </a:xfrm>
        </p:spPr>
        <p:txBody>
          <a:bodyPr/>
          <a:p>
            <a:r>
              <a:rPr lang="en-US" altLang="zh-CN" sz="3200" b="0" dirty="0"/>
              <a:t>FAT12</a:t>
            </a:r>
            <a:endParaRPr lang="en-US" altLang="zh-CN" sz="3200" b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sz="2400" dirty="0">
                <a:solidFill>
                  <a:schemeClr val="tx1"/>
                </a:solidFill>
              </a:rPr>
              <a:t>12</a:t>
            </a:r>
            <a:r>
              <a:rPr lang="zh-CN" altLang="en-US" sz="2400" dirty="0">
                <a:solidFill>
                  <a:schemeClr val="tx1"/>
                </a:solidFill>
              </a:rPr>
              <a:t>位地址，最大容量</a:t>
            </a:r>
            <a:r>
              <a:rPr lang="en-US" altLang="zh-CN" sz="2400" dirty="0">
                <a:solidFill>
                  <a:schemeClr val="tx1"/>
                </a:solidFill>
              </a:rPr>
              <a:t>16MB</a:t>
            </a:r>
            <a:endParaRPr lang="en-US" altLang="zh-CN" sz="2400" dirty="0">
              <a:solidFill>
                <a:schemeClr val="tx1"/>
              </a:solidFill>
            </a:endParaRPr>
          </a:p>
          <a:p>
            <a:endParaRPr lang="en-US" altLang="zh-CN" sz="2400" dirty="0">
              <a:solidFill>
                <a:schemeClr val="tx1"/>
              </a:solidFill>
            </a:endParaRPr>
          </a:p>
          <a:p>
            <a:r>
              <a:rPr lang="zh-CN" altLang="en-US" sz="2400" dirty="0">
                <a:solidFill>
                  <a:schemeClr val="tx1"/>
                </a:solidFill>
              </a:rPr>
              <a:t>为软盘设计的文件系统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30350" y="405130"/>
            <a:ext cx="3059430" cy="705485"/>
          </a:xfrm>
        </p:spPr>
        <p:txBody>
          <a:bodyPr/>
          <a:p>
            <a:r>
              <a:rPr lang="en-US" altLang="zh-CN" sz="3200" b="0" dirty="0"/>
              <a:t>FAT</a:t>
            </a:r>
            <a:r>
              <a:rPr lang="zh-CN" altLang="en-US" sz="3200" b="0" dirty="0"/>
              <a:t>结构</a:t>
            </a:r>
            <a:endParaRPr lang="zh-CN" altLang="en-US" sz="3200" b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sz="2400" dirty="0">
                <a:solidFill>
                  <a:schemeClr val="tx1"/>
                </a:solidFill>
              </a:rPr>
              <a:t>FAT</a:t>
            </a:r>
            <a:r>
              <a:rPr lang="zh-CN" altLang="en-US" sz="2400" dirty="0">
                <a:solidFill>
                  <a:schemeClr val="tx1"/>
                </a:solidFill>
              </a:rPr>
              <a:t>文件系统把存储介质看成一维的数组，基本单位是簇（</a:t>
            </a:r>
            <a:r>
              <a:rPr lang="en-US" altLang="zh-CN" sz="2400" dirty="0">
                <a:solidFill>
                  <a:schemeClr val="tx1"/>
                </a:solidFill>
              </a:rPr>
              <a:t>cluster</a:t>
            </a:r>
            <a:r>
              <a:rPr lang="zh-CN" altLang="en-US" sz="2400" dirty="0">
                <a:solidFill>
                  <a:schemeClr val="tx1"/>
                </a:solidFill>
              </a:rPr>
              <a:t>）</a:t>
            </a:r>
            <a:endParaRPr lang="zh-CN" altLang="en-US" sz="2400" dirty="0">
              <a:solidFill>
                <a:schemeClr val="tx1"/>
              </a:solidFill>
            </a:endParaRPr>
          </a:p>
          <a:p>
            <a:pPr lvl="1"/>
            <a:r>
              <a:rPr lang="zh-CN" altLang="en-US" sz="2000" dirty="0">
                <a:solidFill>
                  <a:schemeClr val="tx1"/>
                </a:solidFill>
              </a:rPr>
              <a:t>存储介质被划分为</a:t>
            </a:r>
            <a:r>
              <a:rPr lang="en-US" altLang="zh-CN" sz="2000" dirty="0">
                <a:solidFill>
                  <a:schemeClr val="tx1"/>
                </a:solidFill>
              </a:rPr>
              <a:t>3</a:t>
            </a:r>
            <a:r>
              <a:rPr lang="zh-CN" altLang="en-US" sz="2000" dirty="0">
                <a:solidFill>
                  <a:schemeClr val="tx1"/>
                </a:solidFill>
              </a:rPr>
              <a:t>个区域：</a:t>
            </a:r>
            <a:r>
              <a:rPr lang="en-US" altLang="zh-CN" sz="2000" dirty="0">
                <a:solidFill>
                  <a:schemeClr val="tx1"/>
                </a:solidFill>
              </a:rPr>
              <a:t>boot record</a:t>
            </a:r>
            <a:r>
              <a:rPr lang="zh-CN" altLang="en-US" sz="2000" dirty="0">
                <a:solidFill>
                  <a:schemeClr val="tx1"/>
                </a:solidFill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</a:rPr>
              <a:t>FAT</a:t>
            </a:r>
            <a:r>
              <a:rPr lang="zh-CN" altLang="en-US" sz="2000" dirty="0">
                <a:solidFill>
                  <a:schemeClr val="tx1"/>
                </a:solidFill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</a:rPr>
              <a:t>directory and data area</a:t>
            </a:r>
            <a:endParaRPr lang="en-US" altLang="zh-CN" sz="2000" dirty="0">
              <a:solidFill>
                <a:schemeClr val="tx1"/>
              </a:solidFill>
            </a:endParaRPr>
          </a:p>
          <a:p>
            <a:endParaRPr lang="en-US" altLang="zh-CN" sz="2400" dirty="0">
              <a:solidFill>
                <a:schemeClr val="tx1"/>
              </a:solidFill>
            </a:endParaRPr>
          </a:p>
          <a:p>
            <a:r>
              <a:rPr lang="zh-CN" altLang="en-US" sz="2400" dirty="0">
                <a:solidFill>
                  <a:schemeClr val="tx1"/>
                </a:solidFill>
              </a:rPr>
              <a:t>一个簇包含一个扇区，大小为</a:t>
            </a:r>
            <a:r>
              <a:rPr lang="en-US" altLang="zh-CN" sz="2400" dirty="0">
                <a:solidFill>
                  <a:schemeClr val="tx1"/>
                </a:solidFill>
              </a:rPr>
              <a:t>512B</a:t>
            </a:r>
            <a:endParaRPr lang="en-US" altLang="zh-CN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48130" y="346710"/>
            <a:ext cx="3799840" cy="705485"/>
          </a:xfrm>
        </p:spPr>
        <p:txBody>
          <a:bodyPr/>
          <a:lstStyle/>
          <a:p>
            <a:r>
              <a:rPr lang="en-US" altLang="zh-CN" sz="3200" b="0" dirty="0"/>
              <a:t>FAT</a:t>
            </a:r>
            <a:r>
              <a:rPr lang="zh-CN" altLang="en-US" sz="3200" b="0" dirty="0"/>
              <a:t>结构（续）</a:t>
            </a:r>
            <a:endParaRPr lang="zh-CN" altLang="en-US" sz="3200" b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从下往上看</a:t>
            </a:r>
            <a:endParaRPr lang="zh-CN" altLang="en-US" dirty="0"/>
          </a:p>
        </p:txBody>
      </p:sp>
      <p:pic>
        <p:nvPicPr>
          <p:cNvPr id="4" name="table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575315" y="1405975"/>
            <a:ext cx="5363570" cy="503969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7038340" y="5564505"/>
            <a:ext cx="4018280" cy="63500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noAutofit/>
          </a:bodyPr>
          <a:p>
            <a:pPr algn="ctr"/>
            <a:r>
              <a:rPr lang="en-US" altLang="zh-CN" sz="36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boot record</a:t>
            </a:r>
            <a:endParaRPr lang="en-US" altLang="zh-CN" sz="3600" b="1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02810" y="354400"/>
            <a:ext cx="10969200" cy="705600"/>
          </a:xfrm>
        </p:spPr>
        <p:txBody>
          <a:bodyPr/>
          <a:p>
            <a:r>
              <a:rPr lang="en-US" altLang="zh-CN" sz="3200" b="0" dirty="0"/>
              <a:t>Boot record</a:t>
            </a:r>
            <a:endParaRPr lang="en-US" altLang="zh-CN" sz="3200" b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dirty="0">
                <a:solidFill>
                  <a:schemeClr val="tx1"/>
                </a:solidFill>
              </a:rPr>
              <a:t>引导扇区包含了数据和代码，数据被称为</a:t>
            </a:r>
            <a:r>
              <a:rPr lang="en-US" altLang="zh-CN" dirty="0">
                <a:solidFill>
                  <a:schemeClr val="tx1"/>
                </a:solidFill>
              </a:rPr>
              <a:t>BPB</a:t>
            </a:r>
            <a:r>
              <a:rPr lang="zh-CN" altLang="en-US" dirty="0">
                <a:solidFill>
                  <a:schemeClr val="tx1"/>
                </a:solidFill>
              </a:rPr>
              <a:t>（</a:t>
            </a:r>
            <a:r>
              <a:rPr lang="en-US" altLang="zh-CN" dirty="0">
                <a:solidFill>
                  <a:schemeClr val="tx1"/>
                </a:solidFill>
              </a:rPr>
              <a:t>BIOS Parameter Block</a:t>
            </a:r>
            <a:r>
              <a:rPr lang="zh-CN" altLang="en-US" dirty="0">
                <a:solidFill>
                  <a:schemeClr val="tx1"/>
                </a:solidFill>
              </a:rPr>
              <a:t>）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175" y="2380294"/>
            <a:ext cx="12192000" cy="381285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6" name="矩形 5"/>
          <p:cNvSpPr/>
          <p:nvPr/>
        </p:nvSpPr>
        <p:spPr>
          <a:xfrm>
            <a:off x="-3175" y="5194051"/>
            <a:ext cx="8323868" cy="32993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8537509" y="5174354"/>
            <a:ext cx="2271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 dirty="0">
                <a:solidFill>
                  <a:srgbClr val="FF0000"/>
                </a:solidFill>
              </a:rPr>
              <a:t>每个扇区的字节数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-3175" y="5543686"/>
            <a:ext cx="4647414" cy="329938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898762" y="5546524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 dirty="0">
                <a:solidFill>
                  <a:srgbClr val="FF0000"/>
                </a:solidFill>
              </a:rPr>
              <a:t>每个簇的扇区数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-3175" y="5889533"/>
            <a:ext cx="7522590" cy="32993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7773938" y="5850139"/>
            <a:ext cx="2811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 dirty="0">
                <a:solidFill>
                  <a:srgbClr val="FF0000"/>
                </a:solidFill>
              </a:rPr>
              <a:t>Boot record</a:t>
            </a:r>
            <a:r>
              <a:rPr lang="zh-CN" altLang="en-US" b="1" dirty="0">
                <a:solidFill>
                  <a:srgbClr val="FF0000"/>
                </a:solidFill>
              </a:rPr>
              <a:t>占用的扇区数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93590" y="305505"/>
            <a:ext cx="10969200" cy="705600"/>
          </a:xfrm>
        </p:spPr>
        <p:txBody>
          <a:bodyPr/>
          <a:p>
            <a:r>
              <a:rPr lang="en-US" altLang="zh-CN" sz="3200" b="0" dirty="0"/>
              <a:t>Boot record</a:t>
            </a:r>
            <a:r>
              <a:rPr lang="zh-CN" altLang="en-US" sz="3200" b="0" dirty="0"/>
              <a:t>（续）</a:t>
            </a:r>
            <a:endParaRPr lang="zh-CN" altLang="en-US" sz="3200" b="0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715" y="1876476"/>
            <a:ext cx="12180404" cy="3456189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5715" y="1876476"/>
            <a:ext cx="7880808" cy="31706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8141047" y="1876476"/>
            <a:ext cx="2326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 dirty="0">
                <a:solidFill>
                  <a:srgbClr val="FF0000"/>
                </a:solidFill>
              </a:rPr>
              <a:t>FAT</a:t>
            </a:r>
            <a:r>
              <a:rPr lang="zh-CN" altLang="en-US" b="1" dirty="0">
                <a:solidFill>
                  <a:srgbClr val="FF0000"/>
                </a:solidFill>
              </a:rPr>
              <a:t>的数量，一般为</a:t>
            </a:r>
            <a:r>
              <a:rPr lang="en-US" altLang="zh-CN" b="1" dirty="0">
                <a:solidFill>
                  <a:srgbClr val="FF0000"/>
                </a:solidFill>
              </a:rPr>
              <a:t>2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7311" y="2245808"/>
            <a:ext cx="8305014" cy="317063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8573896" y="2193539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 dirty="0">
                <a:solidFill>
                  <a:srgbClr val="FF0000"/>
                </a:solidFill>
              </a:rPr>
              <a:t>根目录文件数的最大值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715" y="2595180"/>
            <a:ext cx="7880808" cy="49793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8141047" y="272378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 dirty="0">
                <a:solidFill>
                  <a:srgbClr val="FF0000"/>
                </a:solidFill>
              </a:rPr>
              <a:t>扇区数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715" y="3428450"/>
            <a:ext cx="5495827" cy="348792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5803200" y="3428767"/>
            <a:ext cx="21977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 dirty="0">
                <a:solidFill>
                  <a:srgbClr val="FF0000"/>
                </a:solidFill>
              </a:rPr>
              <a:t>一个</a:t>
            </a:r>
            <a:r>
              <a:rPr lang="en-US" altLang="zh-CN" b="1" dirty="0">
                <a:solidFill>
                  <a:srgbClr val="FF0000"/>
                </a:solidFill>
              </a:rPr>
              <a:t>FAT</a:t>
            </a:r>
            <a:r>
              <a:rPr lang="zh-CN" altLang="en-US" b="1" dirty="0">
                <a:solidFill>
                  <a:srgbClr val="FF0000"/>
                </a:solidFill>
              </a:rPr>
              <a:t>表的扇区</a:t>
            </a:r>
            <a:r>
              <a:rPr lang="zh-CN" altLang="en-US" b="1" dirty="0">
                <a:solidFill>
                  <a:srgbClr val="FF0000"/>
                </a:solidFill>
              </a:rPr>
              <a:t>数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35430" y="325120"/>
            <a:ext cx="4271645" cy="705485"/>
          </a:xfrm>
        </p:spPr>
        <p:txBody>
          <a:bodyPr/>
          <a:p>
            <a:r>
              <a:rPr lang="en-US" altLang="zh-CN" sz="3200" b="0" dirty="0"/>
              <a:t>Boot record</a:t>
            </a:r>
            <a:r>
              <a:rPr lang="zh-CN" altLang="en-US" sz="3200" b="0" dirty="0"/>
              <a:t>（续）</a:t>
            </a:r>
            <a:endParaRPr lang="zh-CN" altLang="en-US" sz="3200" b="0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290" y="1564614"/>
            <a:ext cx="12175755" cy="3355941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5875" y="4241826"/>
            <a:ext cx="4326903" cy="32051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776411" y="4241826"/>
            <a:ext cx="1144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 dirty="0">
                <a:solidFill>
                  <a:srgbClr val="FF0000"/>
                </a:solidFill>
              </a:rPr>
              <a:t>Boot</a:t>
            </a:r>
            <a:r>
              <a:rPr lang="zh-CN" altLang="en-US" b="1" dirty="0">
                <a:solidFill>
                  <a:srgbClr val="FF0000"/>
                </a:solidFill>
              </a:rPr>
              <a:t>代码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5875" y="4611158"/>
            <a:ext cx="5806911" cy="320512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256419" y="4551223"/>
            <a:ext cx="2589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 dirty="0">
                <a:solidFill>
                  <a:srgbClr val="FF0000"/>
                </a:solidFill>
              </a:rPr>
              <a:t>Magic number 0xAA55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64667" y="5335335"/>
            <a:ext cx="3504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 dirty="0">
                <a:solidFill>
                  <a:srgbClr val="FF0000"/>
                </a:solidFill>
              </a:rPr>
              <a:t>Boot record</a:t>
            </a:r>
            <a:r>
              <a:rPr lang="zh-CN" altLang="en-US" b="1" dirty="0">
                <a:solidFill>
                  <a:srgbClr val="FF0000"/>
                </a:solidFill>
              </a:rPr>
              <a:t>占据了第一个扇区！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17345" y="318135"/>
            <a:ext cx="4902200" cy="705485"/>
          </a:xfrm>
        </p:spPr>
        <p:txBody>
          <a:bodyPr/>
          <a:p>
            <a:r>
              <a:rPr lang="en-US" altLang="zh-CN" sz="3200" b="0" dirty="0"/>
              <a:t>File Allocation Table</a:t>
            </a:r>
            <a:endParaRPr lang="en-US" altLang="zh-CN" sz="3200" b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71393"/>
            <a:ext cx="10515600" cy="5373279"/>
          </a:xfrm>
        </p:spPr>
        <p:txBody>
          <a:bodyPr>
            <a:normAutofit lnSpcReduction="20000"/>
          </a:bodyPr>
          <a:p>
            <a:r>
              <a:rPr lang="en-US" altLang="zh-CN" sz="2400" dirty="0">
                <a:solidFill>
                  <a:schemeClr val="tx1"/>
                </a:solidFill>
              </a:rPr>
              <a:t>FAT1</a:t>
            </a:r>
            <a:r>
              <a:rPr lang="zh-CN" altLang="en-US" sz="2400" dirty="0">
                <a:solidFill>
                  <a:schemeClr val="tx1"/>
                </a:solidFill>
              </a:rPr>
              <a:t>和</a:t>
            </a:r>
            <a:r>
              <a:rPr lang="en-US" altLang="zh-CN" sz="2400" dirty="0">
                <a:solidFill>
                  <a:schemeClr val="tx1"/>
                </a:solidFill>
              </a:rPr>
              <a:t>FAT2</a:t>
            </a:r>
            <a:r>
              <a:rPr lang="zh-CN" altLang="en-US" sz="2400" dirty="0">
                <a:solidFill>
                  <a:schemeClr val="tx1"/>
                </a:solidFill>
              </a:rPr>
              <a:t>互为备份。</a:t>
            </a:r>
            <a:endParaRPr lang="en-US" altLang="zh-CN" sz="2400" dirty="0">
              <a:solidFill>
                <a:schemeClr val="tx1"/>
              </a:solidFill>
            </a:endParaRPr>
          </a:p>
          <a:p>
            <a:r>
              <a:rPr kumimoji="1" lang="zh-CN" altLang="en-US" sz="2400" dirty="0">
                <a:solidFill>
                  <a:schemeClr val="tx1"/>
                </a:solidFill>
              </a:rPr>
              <a:t>文件分配表被划分为紧密排列的若干个表项，</a:t>
            </a:r>
            <a:r>
              <a:rPr kumimoji="1" lang="zh-CN" altLang="en-US" sz="2400" dirty="0">
                <a:solidFill>
                  <a:srgbClr val="FF0000"/>
                </a:solidFill>
              </a:rPr>
              <a:t>每个表项</a:t>
            </a:r>
            <a:r>
              <a:rPr kumimoji="1" lang="zh-CN" altLang="en-US" sz="2400" dirty="0">
                <a:solidFill>
                  <a:schemeClr val="tx1"/>
                </a:solidFill>
              </a:rPr>
              <a:t>都与数据区中的</a:t>
            </a:r>
            <a:r>
              <a:rPr kumimoji="1" lang="zh-CN" altLang="en-US" sz="2400" dirty="0">
                <a:solidFill>
                  <a:srgbClr val="FF0000"/>
                </a:solidFill>
              </a:rPr>
              <a:t>一个簇</a:t>
            </a:r>
            <a:r>
              <a:rPr kumimoji="1" lang="zh-CN" altLang="en-US" sz="2400" dirty="0">
                <a:solidFill>
                  <a:schemeClr val="tx1"/>
                </a:solidFill>
              </a:rPr>
              <a:t>相对应，而且表项的序号也是与簇号一一对应的。</a:t>
            </a:r>
            <a:endParaRPr kumimoji="1" lang="zh-CN" altLang="en-US" sz="2400" dirty="0">
              <a:solidFill>
                <a:schemeClr val="tx1"/>
              </a:solidFill>
            </a:endParaRPr>
          </a:p>
          <a:p>
            <a:r>
              <a:rPr kumimoji="1" lang="zh-CN" altLang="en-US" sz="2400" dirty="0">
                <a:solidFill>
                  <a:schemeClr val="tx1"/>
                </a:solidFill>
              </a:rPr>
              <a:t>每</a:t>
            </a:r>
            <a:r>
              <a:rPr kumimoji="1" lang="en-US" altLang="zh-CN" sz="2400" dirty="0">
                <a:solidFill>
                  <a:schemeClr val="tx1"/>
                </a:solidFill>
              </a:rPr>
              <a:t>12</a:t>
            </a:r>
            <a:r>
              <a:rPr kumimoji="1" lang="zh-CN" altLang="en-US" sz="2400" dirty="0">
                <a:solidFill>
                  <a:schemeClr val="tx1"/>
                </a:solidFill>
              </a:rPr>
              <a:t>位成为一个</a:t>
            </a:r>
            <a:r>
              <a:rPr kumimoji="1" lang="en-US" altLang="zh-CN" sz="2400" dirty="0">
                <a:solidFill>
                  <a:schemeClr val="tx1"/>
                </a:solidFill>
              </a:rPr>
              <a:t>FAT</a:t>
            </a:r>
            <a:r>
              <a:rPr kumimoji="1" lang="zh-CN" altLang="en-US" sz="2400" dirty="0">
                <a:solidFill>
                  <a:schemeClr val="tx1"/>
                </a:solidFill>
              </a:rPr>
              <a:t>项</a:t>
            </a:r>
            <a:r>
              <a:rPr kumimoji="1" lang="en-US" altLang="zh-CN" sz="2400" dirty="0">
                <a:solidFill>
                  <a:schemeClr val="tx1"/>
                </a:solidFill>
              </a:rPr>
              <a:t>(</a:t>
            </a:r>
            <a:r>
              <a:rPr kumimoji="1" lang="en-US" altLang="zh-CN" sz="2400" dirty="0" err="1">
                <a:solidFill>
                  <a:schemeClr val="tx1"/>
                </a:solidFill>
              </a:rPr>
              <a:t>FATEntry</a:t>
            </a:r>
            <a:r>
              <a:rPr kumimoji="1" lang="en-US" altLang="zh-CN" sz="2400" dirty="0">
                <a:solidFill>
                  <a:schemeClr val="tx1"/>
                </a:solidFill>
              </a:rPr>
              <a:t>)</a:t>
            </a:r>
            <a:r>
              <a:rPr kumimoji="1" lang="zh-CN" altLang="en-US" sz="2400" dirty="0">
                <a:solidFill>
                  <a:schemeClr val="tx1"/>
                </a:solidFill>
              </a:rPr>
              <a:t>，代表一个簇。所以</a:t>
            </a:r>
            <a:r>
              <a:rPr kumimoji="1" lang="en-US" altLang="zh-CN" sz="2400" dirty="0">
                <a:solidFill>
                  <a:schemeClr val="tx1"/>
                </a:solidFill>
              </a:rPr>
              <a:t>2</a:t>
            </a:r>
            <a:r>
              <a:rPr kumimoji="1" lang="zh-CN" altLang="en-US" sz="2400" dirty="0">
                <a:solidFill>
                  <a:schemeClr val="tx1"/>
                </a:solidFill>
              </a:rPr>
              <a:t>个</a:t>
            </a:r>
            <a:r>
              <a:rPr kumimoji="1" lang="en-US" altLang="zh-CN" sz="2400" dirty="0">
                <a:solidFill>
                  <a:schemeClr val="tx1"/>
                </a:solidFill>
              </a:rPr>
              <a:t>FAT</a:t>
            </a:r>
            <a:r>
              <a:rPr kumimoji="1" lang="zh-CN" altLang="en-US" sz="2400" dirty="0">
                <a:solidFill>
                  <a:schemeClr val="tx1"/>
                </a:solidFill>
              </a:rPr>
              <a:t>项会占用</a:t>
            </a:r>
            <a:r>
              <a:rPr kumimoji="1" lang="en-US" altLang="zh-CN" sz="2400" dirty="0">
                <a:solidFill>
                  <a:schemeClr val="tx1"/>
                </a:solidFill>
              </a:rPr>
              <a:t>3</a:t>
            </a:r>
            <a:r>
              <a:rPr kumimoji="1" lang="zh-CN" altLang="en-US" sz="2400" dirty="0">
                <a:solidFill>
                  <a:schemeClr val="tx1"/>
                </a:solidFill>
              </a:rPr>
              <a:t>个字节</a:t>
            </a:r>
            <a:endParaRPr kumimoji="1" lang="zh-CN" altLang="en-US" sz="2400" dirty="0">
              <a:solidFill>
                <a:schemeClr val="tx1"/>
              </a:solidFill>
            </a:endParaRPr>
          </a:p>
          <a:p>
            <a:r>
              <a:rPr kumimoji="1" lang="zh-CN" altLang="en-US" sz="2400" dirty="0">
                <a:solidFill>
                  <a:schemeClr val="tx1"/>
                </a:solidFill>
              </a:rPr>
              <a:t>在</a:t>
            </a:r>
            <a:r>
              <a:rPr kumimoji="1" lang="en-US" altLang="zh-CN" sz="2400" dirty="0">
                <a:solidFill>
                  <a:schemeClr val="tx1"/>
                </a:solidFill>
              </a:rPr>
              <a:t>1.44M</a:t>
            </a:r>
            <a:r>
              <a:rPr kumimoji="1" lang="zh-CN" altLang="en-US" sz="2400" dirty="0">
                <a:solidFill>
                  <a:schemeClr val="tx1"/>
                </a:solidFill>
              </a:rPr>
              <a:t>软盘上，</a:t>
            </a:r>
            <a:r>
              <a:rPr kumimoji="1" lang="en-US" altLang="zh-CN" sz="2400" dirty="0">
                <a:solidFill>
                  <a:schemeClr val="tx1"/>
                </a:solidFill>
              </a:rPr>
              <a:t>FAT</a:t>
            </a:r>
            <a:r>
              <a:rPr kumimoji="1" lang="zh-CN" altLang="en-US" sz="2400" dirty="0">
                <a:solidFill>
                  <a:schemeClr val="tx1"/>
                </a:solidFill>
              </a:rPr>
              <a:t>前三个字节的值是固定的</a:t>
            </a:r>
            <a:r>
              <a:rPr kumimoji="1" lang="en-US" altLang="zh-CN" sz="2400" dirty="0">
                <a:solidFill>
                  <a:schemeClr val="tx1"/>
                </a:solidFill>
              </a:rPr>
              <a:t>0xF0</a:t>
            </a:r>
            <a:r>
              <a:rPr kumimoji="1" lang="zh-CN" altLang="en-US" sz="2400" dirty="0">
                <a:solidFill>
                  <a:schemeClr val="tx1"/>
                </a:solidFill>
              </a:rPr>
              <a:t>、</a:t>
            </a:r>
            <a:r>
              <a:rPr kumimoji="1" lang="en-US" altLang="zh-CN" sz="2400" dirty="0">
                <a:solidFill>
                  <a:schemeClr val="tx1"/>
                </a:solidFill>
              </a:rPr>
              <a:t>0xFF</a:t>
            </a:r>
            <a:r>
              <a:rPr kumimoji="1" lang="zh-CN" altLang="en-US" sz="2400" dirty="0">
                <a:solidFill>
                  <a:schemeClr val="tx1"/>
                </a:solidFill>
              </a:rPr>
              <a:t>、</a:t>
            </a:r>
            <a:r>
              <a:rPr kumimoji="1" lang="en-US" altLang="zh-CN" sz="2400" dirty="0">
                <a:solidFill>
                  <a:schemeClr val="tx1"/>
                </a:solidFill>
              </a:rPr>
              <a:t>0xFF</a:t>
            </a:r>
            <a:r>
              <a:rPr kumimoji="1" lang="zh-CN" altLang="en-US" sz="2400" dirty="0">
                <a:solidFill>
                  <a:schemeClr val="tx1"/>
                </a:solidFill>
              </a:rPr>
              <a:t>，用于表示这是一个应用在</a:t>
            </a:r>
            <a:r>
              <a:rPr kumimoji="1" lang="en-US" altLang="zh-CN" sz="2400" dirty="0">
                <a:solidFill>
                  <a:schemeClr val="tx1"/>
                </a:solidFill>
              </a:rPr>
              <a:t>1.44M</a:t>
            </a:r>
            <a:r>
              <a:rPr kumimoji="1" lang="zh-CN" altLang="en-US" sz="2400" dirty="0">
                <a:solidFill>
                  <a:schemeClr val="tx1"/>
                </a:solidFill>
              </a:rPr>
              <a:t>软盘上的</a:t>
            </a:r>
            <a:r>
              <a:rPr kumimoji="1" lang="en-US" altLang="zh-CN" sz="2400" dirty="0">
                <a:solidFill>
                  <a:schemeClr val="tx1"/>
                </a:solidFill>
              </a:rPr>
              <a:t>FAT12</a:t>
            </a:r>
            <a:r>
              <a:rPr kumimoji="1" lang="zh-CN" altLang="en-US" sz="2400" dirty="0">
                <a:solidFill>
                  <a:schemeClr val="tx1"/>
                </a:solidFill>
              </a:rPr>
              <a:t>文件系统。本来序号为</a:t>
            </a:r>
            <a:r>
              <a:rPr kumimoji="1" lang="en-US" altLang="zh-CN" sz="2400" dirty="0">
                <a:solidFill>
                  <a:schemeClr val="tx1"/>
                </a:solidFill>
              </a:rPr>
              <a:t>0</a:t>
            </a:r>
            <a:r>
              <a:rPr kumimoji="1" lang="zh-CN" altLang="en-US" sz="2400" dirty="0">
                <a:solidFill>
                  <a:schemeClr val="tx1"/>
                </a:solidFill>
              </a:rPr>
              <a:t>和</a:t>
            </a:r>
            <a:r>
              <a:rPr kumimoji="1" lang="en-US" altLang="zh-CN" sz="2400" dirty="0">
                <a:solidFill>
                  <a:schemeClr val="tx1"/>
                </a:solidFill>
              </a:rPr>
              <a:t>1</a:t>
            </a:r>
            <a:r>
              <a:rPr kumimoji="1" lang="zh-CN" altLang="en-US" sz="2400" dirty="0">
                <a:solidFill>
                  <a:schemeClr val="tx1"/>
                </a:solidFill>
              </a:rPr>
              <a:t>的</a:t>
            </a:r>
            <a:r>
              <a:rPr kumimoji="1" lang="en-US" altLang="zh-CN" sz="2400" dirty="0">
                <a:solidFill>
                  <a:schemeClr val="tx1"/>
                </a:solidFill>
              </a:rPr>
              <a:t>FAT</a:t>
            </a:r>
            <a:r>
              <a:rPr kumimoji="1" lang="zh-CN" altLang="en-US" sz="2400" dirty="0">
                <a:solidFill>
                  <a:schemeClr val="tx1"/>
                </a:solidFill>
              </a:rPr>
              <a:t>表项应该对应于簇</a:t>
            </a:r>
            <a:r>
              <a:rPr kumimoji="1" lang="en-US" altLang="zh-CN" sz="2400" dirty="0">
                <a:solidFill>
                  <a:schemeClr val="tx1"/>
                </a:solidFill>
              </a:rPr>
              <a:t>0</a:t>
            </a:r>
            <a:r>
              <a:rPr kumimoji="1" lang="zh-CN" altLang="en-US" sz="2400" dirty="0">
                <a:solidFill>
                  <a:schemeClr val="tx1"/>
                </a:solidFill>
              </a:rPr>
              <a:t>和簇</a:t>
            </a:r>
            <a:r>
              <a:rPr kumimoji="1" lang="en-US" altLang="zh-CN" sz="2400" dirty="0">
                <a:solidFill>
                  <a:schemeClr val="tx1"/>
                </a:solidFill>
              </a:rPr>
              <a:t>1</a:t>
            </a:r>
            <a:r>
              <a:rPr kumimoji="1" lang="zh-CN" altLang="en-US" sz="2400" dirty="0">
                <a:solidFill>
                  <a:schemeClr val="tx1"/>
                </a:solidFill>
              </a:rPr>
              <a:t>，但是由于这两个表项被设置成了固定值，簇</a:t>
            </a:r>
            <a:r>
              <a:rPr kumimoji="1" lang="en-US" altLang="zh-CN" sz="2400" dirty="0">
                <a:solidFill>
                  <a:schemeClr val="tx1"/>
                </a:solidFill>
              </a:rPr>
              <a:t>0</a:t>
            </a:r>
            <a:r>
              <a:rPr kumimoji="1" lang="zh-CN" altLang="en-US" sz="2400" dirty="0">
                <a:solidFill>
                  <a:schemeClr val="tx1"/>
                </a:solidFill>
              </a:rPr>
              <a:t>和簇</a:t>
            </a:r>
            <a:r>
              <a:rPr kumimoji="1" lang="en-US" altLang="zh-CN" sz="2400" dirty="0">
                <a:solidFill>
                  <a:schemeClr val="tx1"/>
                </a:solidFill>
              </a:rPr>
              <a:t>1</a:t>
            </a:r>
            <a:r>
              <a:rPr kumimoji="1" lang="zh-CN" altLang="en-US" sz="2400" dirty="0">
                <a:solidFill>
                  <a:schemeClr val="tx1"/>
                </a:solidFill>
              </a:rPr>
              <a:t>就没有存在的意义了，</a:t>
            </a:r>
            <a:r>
              <a:rPr kumimoji="1" lang="zh-CN" altLang="en-US" sz="2400" b="1" dirty="0">
                <a:solidFill>
                  <a:srgbClr val="FF0000"/>
                </a:solidFill>
              </a:rPr>
              <a:t>所以数据区就起始于簇</a:t>
            </a:r>
            <a:r>
              <a:rPr kumimoji="1" lang="en-US" altLang="zh-CN" sz="2400" b="1" dirty="0">
                <a:solidFill>
                  <a:srgbClr val="FF0000"/>
                </a:solidFill>
              </a:rPr>
              <a:t>2</a:t>
            </a:r>
            <a:endParaRPr kumimoji="1" lang="zh-CN" altLang="en-US" sz="2400" b="1" dirty="0">
              <a:solidFill>
                <a:schemeClr val="tx1"/>
              </a:solidFill>
            </a:endParaRPr>
          </a:p>
          <a:p>
            <a:r>
              <a:rPr kumimoji="1" lang="en-US" altLang="zh-CN" sz="2400" dirty="0">
                <a:solidFill>
                  <a:schemeClr val="tx1"/>
                </a:solidFill>
              </a:rPr>
              <a:t>FAT</a:t>
            </a:r>
            <a:r>
              <a:rPr kumimoji="1" lang="zh-CN" altLang="en-US" sz="2400" dirty="0">
                <a:solidFill>
                  <a:schemeClr val="tx1"/>
                </a:solidFill>
              </a:rPr>
              <a:t>项的值代表文件的下一个簇号</a:t>
            </a:r>
            <a:endParaRPr kumimoji="1" lang="zh-CN" altLang="en-US" sz="2400" dirty="0">
              <a:solidFill>
                <a:schemeClr val="tx1"/>
              </a:solidFill>
            </a:endParaRPr>
          </a:p>
          <a:p>
            <a:pPr lvl="1">
              <a:buSzPct val="50000"/>
            </a:pPr>
            <a:r>
              <a:rPr kumimoji="1" lang="zh-CN" altLang="en-US" dirty="0">
                <a:solidFill>
                  <a:schemeClr val="tx1"/>
                </a:solidFill>
              </a:rPr>
              <a:t>值大于或等于</a:t>
            </a:r>
            <a:r>
              <a:rPr kumimoji="1" lang="en-US" altLang="zh-CN" dirty="0">
                <a:solidFill>
                  <a:schemeClr val="tx1"/>
                </a:solidFill>
              </a:rPr>
              <a:t>0xFF8</a:t>
            </a:r>
            <a:r>
              <a:rPr kumimoji="1" lang="zh-CN" altLang="en-US" dirty="0">
                <a:solidFill>
                  <a:schemeClr val="tx1"/>
                </a:solidFill>
              </a:rPr>
              <a:t>，表示当前簇已经是本文件的最后一个簇</a:t>
            </a:r>
            <a:endParaRPr kumimoji="1" lang="zh-CN" altLang="en-US" dirty="0">
              <a:solidFill>
                <a:schemeClr val="tx1"/>
              </a:solidFill>
            </a:endParaRPr>
          </a:p>
          <a:p>
            <a:pPr lvl="1">
              <a:buSzPct val="50000"/>
            </a:pPr>
            <a:r>
              <a:rPr kumimoji="1" lang="zh-CN" altLang="en-US" dirty="0">
                <a:solidFill>
                  <a:schemeClr val="tx1"/>
                </a:solidFill>
              </a:rPr>
              <a:t>值为</a:t>
            </a:r>
            <a:r>
              <a:rPr kumimoji="1" lang="en-US" altLang="zh-CN" dirty="0">
                <a:solidFill>
                  <a:schemeClr val="tx1"/>
                </a:solidFill>
              </a:rPr>
              <a:t>0xFF7</a:t>
            </a:r>
            <a:r>
              <a:rPr kumimoji="1" lang="zh-CN" altLang="en-US" dirty="0">
                <a:solidFill>
                  <a:schemeClr val="tx1"/>
                </a:solidFill>
              </a:rPr>
              <a:t>，表示它是一个坏簇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56.xml><?xml version="1.0" encoding="utf-8"?>
<p:tagLst xmlns:p="http://schemas.openxmlformats.org/presentationml/2006/main">
  <p:tag name="KSO_WM_UNIT_PLACING_PICTURE_USER_VIEWPORT" val="{&quot;height&quot;:7936.51968503937,&quot;width&quot;:8446.566929133858}"/>
</p:tagLst>
</file>

<file path=ppt/tags/tag5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PP_MARK_KEY" val="e2af1a94-c446-4795-856e-e639bab14845"/>
  <p:tag name="COMMONDATA" val="eyJoZGlkIjoiMjZiZTNhOWU3ZTIwOWNkZTAyZTBkNDJhMWJlM2YzMTIifQ==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1_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1658</Words>
  <Application>WPS 演示</Application>
  <PresentationFormat>宽屏</PresentationFormat>
  <Paragraphs>122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9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1_Office 主题​​</vt:lpstr>
      <vt:lpstr>FAT12简介</vt:lpstr>
      <vt:lpstr>起源</vt:lpstr>
      <vt:lpstr>FAT12</vt:lpstr>
      <vt:lpstr>FAT结构</vt:lpstr>
      <vt:lpstr>FAT结构（续）</vt:lpstr>
      <vt:lpstr>Boot record</vt:lpstr>
      <vt:lpstr>Boot record（续）</vt:lpstr>
      <vt:lpstr>Boot record（续）</vt:lpstr>
      <vt:lpstr>File Allocation Table</vt:lpstr>
      <vt:lpstr>File Allocation Table（续）</vt:lpstr>
      <vt:lpstr>Directory area</vt:lpstr>
      <vt:lpstr>Directory area（续）</vt:lpstr>
      <vt:lpstr>Directory area（续）</vt:lpstr>
      <vt:lpstr>Data area</vt:lpstr>
      <vt:lpstr>reference</vt:lpstr>
      <vt:lpstr>制作FAT12镜像</vt:lpstr>
      <vt:lpstr>注意事项</vt:lpstr>
      <vt:lpstr>PowerPoint 演示文稿</vt:lpstr>
      <vt:lpstr>Windows下操作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FAT12简介</dc:title>
  <dc:creator>钱 宇辰</dc:creator>
  <cp:lastModifiedBy>十甫寸</cp:lastModifiedBy>
  <cp:revision>49</cp:revision>
  <dcterms:created xsi:type="dcterms:W3CDTF">2019-10-15T02:52:00Z</dcterms:created>
  <dcterms:modified xsi:type="dcterms:W3CDTF">2022-10-18T06:32:07Z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BC885FBDD3544879B7A6FA8E15F27FC5</vt:lpwstr>
  </property>
  <property fmtid="{D5CDD505-2E9C-101B-9397-08002B2CF9AE}" pid="3" name="KSOProductBuildVer">
    <vt:lpwstr>2052-11.1.0.12598</vt:lpwstr>
  </property>
</Properties>
</file>