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3982E-5BE6-4C4F-BF50-1889D00C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35F0D8-D265-43C7-8CAD-385B5E048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CB423C-85E6-4A99-8EC0-BE0B39EB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56E74-0ADB-42DE-85D7-211B25DD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7D798-B7AA-4EC0-9705-04564C1E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2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71E27-8B89-4A5D-AC00-478F1B29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B3EF6A-2C08-4912-937C-673CB5BC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1F84A8-30AD-46FD-B8EF-107A7884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7A6770-CC98-48D1-9E1C-A3A94986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70FD7F-E94B-4A0F-BCC3-4B5AD335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23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C15B35-EB84-472B-AA00-4F483284A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317887-9AD7-429F-9441-C92230B2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FE7CC-5E9E-40E2-AF45-DEDBB6EB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D366D-328E-4A22-B7B0-E0595D85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EDAAB-894F-4870-8115-D400E5D5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7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00E4C-7553-410F-A0A7-B63D86F7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3E7B2-905A-481D-83AF-626D317E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AAB95-FEF6-4233-B5B2-310ECC69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730A6-52C3-4597-9E14-4472E336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61925-C568-414C-9E23-116A3F2A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35B2-8F00-4D0C-93C2-4ABAB93A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1F7769-7BFB-4408-ACD0-ED393D13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247F1-6E3A-43BF-A070-6FBFF278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A50C7-F52B-431E-B293-F9D4F4AC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D28D2-4538-4597-B939-5CB379C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0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B3582-60E7-4624-9C8F-1040B4C3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1618C-65B7-4B00-AD28-7E5D244C3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CCEF8F-82C0-4879-A630-4420A0B5E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77C2A-5658-4200-A494-7D2C21B6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F05E9-3E72-41E7-9FD2-E3D4BB8C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D9ADEE-00D2-4EFE-B885-C3C1E9CE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0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D2E04-0472-4964-8946-DD138E7B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0C93DB-CEBB-4BF3-8761-21642CCF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A3375-EE40-42E7-80C9-C8EE57777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A192F6-7ECC-4380-9637-54BC5319C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ADF20B-B5F1-4280-A9BF-7A837CEA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1B646F-A9A4-41DE-9D62-2056D2BE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45C888-A680-4B9B-ACF6-7D5FE718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729A01-0041-48B2-82C1-2037E660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9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00333-1BCA-45F9-855E-CD7E51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FB6DCD-8F1A-4EAC-AA75-17BCA1F6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E8D2E6-2D53-4BCF-BC76-F29C5AD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1BB972-8B3B-414B-98AA-861AEE27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1131BC-C4A3-4CAD-B91B-9869431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47ED2-8E80-475E-A6D4-26D60752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9E81EA-A0D2-44E5-A1C0-D80EED73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7CE09-FE34-4DF2-BDD9-87D2977E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FAC4F-FE3B-4E2A-9D72-D9333505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3B4B73-5891-48BE-B4CA-6ACD5F68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63F79F-64E8-4DC7-9628-9917CB0C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65A1C0-F464-4814-A273-769E3641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7BB00-0C9C-4453-9995-2EEBE1E7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78E1A-40B1-4C85-9A28-EAAD30DD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2652FF-DD69-4576-B699-CC7B29F5F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89106E-DA29-453E-9E85-905989C5E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395006-8BB8-46FC-97BA-97779453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C6AAB5-3AD7-418C-970C-AA9081A5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A12B7-7F75-40F4-B692-6104C9C6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91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9E25C9-4263-453B-9A70-6C1775C8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14C71E-99A5-424F-8AFA-442662AB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92F3B-7535-4004-870C-E5B4CCBE1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2802-5000-4971-B049-33042C2867AF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C831C-2759-40E3-A78E-FF3D14797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CF19F-5D77-4CDB-B862-ACCA50400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B63F1-692D-42FC-BA91-0DBAB7186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74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6C8EFE-5B82-47E4-8D62-7A7D4CE0F98D}"/>
              </a:ext>
            </a:extLst>
          </p:cNvPr>
          <p:cNvSpPr/>
          <p:nvPr/>
        </p:nvSpPr>
        <p:spPr>
          <a:xfrm>
            <a:off x="1993677" y="1580029"/>
            <a:ext cx="8498541" cy="369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サンプル画像①</a:t>
            </a:r>
          </a:p>
        </p:txBody>
      </p:sp>
    </p:spTree>
    <p:extLst>
      <p:ext uri="{BB962C8B-B14F-4D97-AF65-F5344CB8AC3E}">
        <p14:creationId xmlns:p14="http://schemas.microsoft.com/office/powerpoint/2010/main" val="1845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6C8EFE-5B82-47E4-8D62-7A7D4CE0F98D}"/>
              </a:ext>
            </a:extLst>
          </p:cNvPr>
          <p:cNvSpPr/>
          <p:nvPr/>
        </p:nvSpPr>
        <p:spPr>
          <a:xfrm>
            <a:off x="1993677" y="1580029"/>
            <a:ext cx="8498541" cy="3697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サンプル画像②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62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 慎士</dc:creator>
  <cp:lastModifiedBy>中山 慎士</cp:lastModifiedBy>
  <cp:revision>4</cp:revision>
  <dcterms:created xsi:type="dcterms:W3CDTF">2019-06-11T01:52:22Z</dcterms:created>
  <dcterms:modified xsi:type="dcterms:W3CDTF">2019-06-13T00:22:26Z</dcterms:modified>
</cp:coreProperties>
</file>