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87" r:id="rId1"/>
  </p:sldMasterIdLst>
  <p:notesMasterIdLst>
    <p:notesMasterId r:id="rId26"/>
  </p:notesMasterIdLst>
  <p:handoutMasterIdLst>
    <p:handoutMasterId r:id="rId27"/>
  </p:handoutMasterIdLst>
  <p:sldIdLst>
    <p:sldId id="256" r:id="rId2"/>
    <p:sldId id="296" r:id="rId3"/>
    <p:sldId id="297" r:id="rId4"/>
    <p:sldId id="305" r:id="rId5"/>
    <p:sldId id="287" r:id="rId6"/>
    <p:sldId id="299" r:id="rId7"/>
    <p:sldId id="309" r:id="rId8"/>
    <p:sldId id="310" r:id="rId9"/>
    <p:sldId id="311" r:id="rId10"/>
    <p:sldId id="285" r:id="rId11"/>
    <p:sldId id="286" r:id="rId12"/>
    <p:sldId id="308" r:id="rId13"/>
    <p:sldId id="312" r:id="rId14"/>
    <p:sldId id="260" r:id="rId15"/>
    <p:sldId id="295" r:id="rId16"/>
    <p:sldId id="292" r:id="rId17"/>
    <p:sldId id="319" r:id="rId18"/>
    <p:sldId id="321" r:id="rId19"/>
    <p:sldId id="313" r:id="rId20"/>
    <p:sldId id="315" r:id="rId21"/>
    <p:sldId id="316" r:id="rId22"/>
    <p:sldId id="317" r:id="rId23"/>
    <p:sldId id="318" r:id="rId24"/>
    <p:sldId id="294" r:id="rId2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4763"/>
    <a:srgbClr val="398CC3"/>
    <a:srgbClr val="2E719E"/>
    <a:srgbClr val="5FC1C7"/>
    <a:srgbClr val="57B1B7"/>
    <a:srgbClr val="FF6C6E"/>
    <a:srgbClr val="276087"/>
    <a:srgbClr val="FFFE00"/>
    <a:srgbClr val="E6E500"/>
    <a:srgbClr val="4CC0C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227"/>
    <p:restoredTop sz="96534"/>
  </p:normalViewPr>
  <p:slideViewPr>
    <p:cSldViewPr snapToGrid="0" snapToObjects="1" showGuides="1">
      <p:cViewPr>
        <p:scale>
          <a:sx n="136" d="100"/>
          <a:sy n="136" d="100"/>
        </p:scale>
        <p:origin x="2368" y="144"/>
      </p:cViewPr>
      <p:guideLst>
        <p:guide orient="horz" pos="2160"/>
        <p:guide pos="2880"/>
      </p:guideLst>
    </p:cSldViewPr>
  </p:slideViewPr>
  <p:notesTextViewPr>
    <p:cViewPr>
      <p:scale>
        <a:sx n="1" d="1"/>
        <a:sy n="1" d="1"/>
      </p:scale>
      <p:origin x="0" y="0"/>
    </p:cViewPr>
  </p:notesTextViewPr>
  <p:notesViewPr>
    <p:cSldViewPr snapToGrid="0" snapToObjects="1" showGuides="1">
      <p:cViewPr varScale="1">
        <p:scale>
          <a:sx n="157" d="100"/>
          <a:sy n="157" d="100"/>
        </p:scale>
        <p:origin x="5640"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01C05B-95FA-404A-887A-AF10641FC728}" type="doc">
      <dgm:prSet loTypeId="urn:microsoft.com/office/officeart/2005/8/layout/cycle5" loCatId="" qsTypeId="urn:microsoft.com/office/officeart/2005/8/quickstyle/simple1" qsCatId="simple" csTypeId="urn:microsoft.com/office/officeart/2005/8/colors/accent1_2" csCatId="accent1" phldr="1"/>
      <dgm:spPr/>
      <dgm:t>
        <a:bodyPr/>
        <a:lstStyle/>
        <a:p>
          <a:endParaRPr kumimoji="1" lang="ja-JP" altLang="en-US"/>
        </a:p>
      </dgm:t>
    </dgm:pt>
    <dgm:pt modelId="{2D2D7C70-5E26-EE48-9C6F-EABD67E54744}">
      <dgm:prSet phldrT="[テキスト]" custT="1"/>
      <dgm:spPr>
        <a:noFill/>
        <a:ln w="12700">
          <a:solidFill>
            <a:srgbClr val="2E719E"/>
          </a:solidFill>
        </a:ln>
      </dgm:spPr>
      <dgm:t>
        <a:bodyPr/>
        <a:lstStyle/>
        <a:p>
          <a:r>
            <a:rPr lang="ja-JP" altLang="en-US" sz="2000" b="0" i="0">
              <a:solidFill>
                <a:srgbClr val="1D4763"/>
              </a:solidFill>
              <a:latin typeface="Hiragino Sans W5" panose="020B0400000000000000" pitchFamily="34" charset="-128"/>
              <a:ea typeface="Hiragino Sans W5" panose="020B0400000000000000" pitchFamily="34" charset="-128"/>
            </a:rPr>
            <a:t>テストを書く</a:t>
          </a:r>
          <a:endParaRPr kumimoji="1" lang="ja-JP" altLang="en-US" sz="2000" b="0" i="0">
            <a:solidFill>
              <a:srgbClr val="1D4763"/>
            </a:solidFill>
            <a:latin typeface="Hiragino Sans W5" panose="020B0400000000000000" pitchFamily="34" charset="-128"/>
            <a:ea typeface="Hiragino Sans W5" panose="020B0400000000000000" pitchFamily="34" charset="-128"/>
          </a:endParaRPr>
        </a:p>
      </dgm:t>
    </dgm:pt>
    <dgm:pt modelId="{91BD30CF-7248-4848-97A3-DE5707F812B0}" type="parTrans" cxnId="{1CD3EC1A-81D7-CF40-ABF2-EDC69DE91C0C}">
      <dgm:prSet/>
      <dgm:spPr/>
      <dgm:t>
        <a:bodyPr/>
        <a:lstStyle/>
        <a:p>
          <a:endParaRPr kumimoji="1" lang="ja-JP" altLang="en-US"/>
        </a:p>
      </dgm:t>
    </dgm:pt>
    <dgm:pt modelId="{F69C0346-AECC-B74A-B7AD-0BE92C157E43}" type="sibTrans" cxnId="{1CD3EC1A-81D7-CF40-ABF2-EDC69DE91C0C}">
      <dgm:prSet/>
      <dgm:spPr>
        <a:noFill/>
        <a:ln w="12700">
          <a:solidFill>
            <a:srgbClr val="2E719E"/>
          </a:solidFill>
        </a:ln>
      </dgm:spPr>
      <dgm:t>
        <a:bodyPr/>
        <a:lstStyle/>
        <a:p>
          <a:endParaRPr kumimoji="1" lang="ja-JP" altLang="en-US" sz="2000" b="0" i="0">
            <a:solidFill>
              <a:srgbClr val="1D4763"/>
            </a:solidFill>
            <a:latin typeface="Hiragino Sans W5" panose="020B0400000000000000" pitchFamily="34" charset="-128"/>
            <a:ea typeface="Hiragino Sans W5" panose="020B0400000000000000" pitchFamily="34" charset="-128"/>
          </a:endParaRPr>
        </a:p>
      </dgm:t>
    </dgm:pt>
    <dgm:pt modelId="{21FC2D90-F34B-0A45-B716-A72B89F47E6E}">
      <dgm:prSet phldrT="[テキスト]" custT="1"/>
      <dgm:spPr>
        <a:noFill/>
        <a:ln w="12700">
          <a:solidFill>
            <a:srgbClr val="2E719E"/>
          </a:solidFill>
        </a:ln>
      </dgm:spPr>
      <dgm:t>
        <a:bodyPr/>
        <a:lstStyle/>
        <a:p>
          <a:r>
            <a:rPr lang="ja-JP" altLang="en-US" sz="2000" b="0" i="0">
              <a:solidFill>
                <a:srgbClr val="1D4763"/>
              </a:solidFill>
              <a:latin typeface="Hiragino Sans W5" panose="020B0400000000000000" pitchFamily="34" charset="-128"/>
              <a:ea typeface="Hiragino Sans W5" panose="020B0400000000000000" pitchFamily="34" charset="-128"/>
            </a:rPr>
            <a:t>実装する</a:t>
          </a:r>
          <a:endParaRPr kumimoji="1" lang="ja-JP" altLang="en-US" sz="2000" b="0" i="0">
            <a:solidFill>
              <a:srgbClr val="1D4763"/>
            </a:solidFill>
            <a:latin typeface="Hiragino Sans W5" panose="020B0400000000000000" pitchFamily="34" charset="-128"/>
            <a:ea typeface="Hiragino Sans W5" panose="020B0400000000000000" pitchFamily="34" charset="-128"/>
          </a:endParaRPr>
        </a:p>
      </dgm:t>
    </dgm:pt>
    <dgm:pt modelId="{B5B9AE1B-D5FA-3747-B54C-F02D37FD287E}" type="parTrans" cxnId="{DC90A6C2-CF23-E44B-B878-0C437A1D2F6B}">
      <dgm:prSet/>
      <dgm:spPr/>
      <dgm:t>
        <a:bodyPr/>
        <a:lstStyle/>
        <a:p>
          <a:endParaRPr kumimoji="1" lang="ja-JP" altLang="en-US"/>
        </a:p>
      </dgm:t>
    </dgm:pt>
    <dgm:pt modelId="{F1C361B4-8189-5A48-8AB2-5397586DAAC5}" type="sibTrans" cxnId="{DC90A6C2-CF23-E44B-B878-0C437A1D2F6B}">
      <dgm:prSet/>
      <dgm:spPr>
        <a:noFill/>
        <a:ln w="12700">
          <a:solidFill>
            <a:srgbClr val="2E719E"/>
          </a:solidFill>
        </a:ln>
      </dgm:spPr>
      <dgm:t>
        <a:bodyPr/>
        <a:lstStyle/>
        <a:p>
          <a:endParaRPr kumimoji="1" lang="ja-JP" altLang="en-US" sz="2000" b="0" i="0">
            <a:solidFill>
              <a:srgbClr val="1D4763"/>
            </a:solidFill>
            <a:latin typeface="Hiragino Sans W5" panose="020B0400000000000000" pitchFamily="34" charset="-128"/>
            <a:ea typeface="Hiragino Sans W5" panose="020B0400000000000000" pitchFamily="34" charset="-128"/>
          </a:endParaRPr>
        </a:p>
      </dgm:t>
    </dgm:pt>
    <dgm:pt modelId="{476B0DDB-0413-B24C-9C07-F2741A40ABC6}">
      <dgm:prSet phldrT="[テキスト]" custT="1"/>
      <dgm:spPr>
        <a:noFill/>
        <a:ln w="12700">
          <a:solidFill>
            <a:srgbClr val="2E719E"/>
          </a:solidFill>
        </a:ln>
      </dgm:spPr>
      <dgm:t>
        <a:bodyPr/>
        <a:lstStyle/>
        <a:p>
          <a:r>
            <a:rPr lang="ja-JP" altLang="en-US" sz="2000" b="0" i="0">
              <a:solidFill>
                <a:srgbClr val="1D4763"/>
              </a:solidFill>
              <a:latin typeface="Hiragino Sans W5" panose="020B0400000000000000" pitchFamily="34" charset="-128"/>
              <a:ea typeface="Hiragino Sans W5" panose="020B0400000000000000" pitchFamily="34" charset="-128"/>
            </a:rPr>
            <a:t>洗練させる</a:t>
          </a:r>
          <a:endParaRPr kumimoji="1" lang="ja-JP" altLang="en-US" sz="2000" b="0" i="0">
            <a:solidFill>
              <a:srgbClr val="1D4763"/>
            </a:solidFill>
            <a:latin typeface="Hiragino Sans W5" panose="020B0400000000000000" pitchFamily="34" charset="-128"/>
            <a:ea typeface="Hiragino Sans W5" panose="020B0400000000000000" pitchFamily="34" charset="-128"/>
          </a:endParaRPr>
        </a:p>
      </dgm:t>
    </dgm:pt>
    <dgm:pt modelId="{7D26FBAE-FAF4-C749-9D1B-1F2D3106A1B0}" type="parTrans" cxnId="{067713F3-5A39-2B44-BCF3-D7C963F97632}">
      <dgm:prSet/>
      <dgm:spPr/>
      <dgm:t>
        <a:bodyPr/>
        <a:lstStyle/>
        <a:p>
          <a:endParaRPr kumimoji="1" lang="ja-JP" altLang="en-US"/>
        </a:p>
      </dgm:t>
    </dgm:pt>
    <dgm:pt modelId="{80722AEB-1986-3A43-B2B5-C0E3E4543C08}" type="sibTrans" cxnId="{067713F3-5A39-2B44-BCF3-D7C963F97632}">
      <dgm:prSet/>
      <dgm:spPr>
        <a:noFill/>
        <a:ln w="12700">
          <a:solidFill>
            <a:srgbClr val="2E719E"/>
          </a:solidFill>
        </a:ln>
      </dgm:spPr>
      <dgm:t>
        <a:bodyPr/>
        <a:lstStyle/>
        <a:p>
          <a:endParaRPr kumimoji="1" lang="ja-JP" altLang="en-US" sz="2000" b="0" i="0">
            <a:solidFill>
              <a:srgbClr val="1D4763"/>
            </a:solidFill>
            <a:latin typeface="Hiragino Sans W5" panose="020B0400000000000000" pitchFamily="34" charset="-128"/>
            <a:ea typeface="Hiragino Sans W5" panose="020B0400000000000000" pitchFamily="34" charset="-128"/>
          </a:endParaRPr>
        </a:p>
      </dgm:t>
    </dgm:pt>
    <dgm:pt modelId="{F5E43836-D187-194D-92D1-CEB0912D5DFD}" type="pres">
      <dgm:prSet presAssocID="{3101C05B-95FA-404A-887A-AF10641FC728}" presName="cycle" presStyleCnt="0">
        <dgm:presLayoutVars>
          <dgm:dir/>
          <dgm:resizeHandles val="exact"/>
        </dgm:presLayoutVars>
      </dgm:prSet>
      <dgm:spPr/>
    </dgm:pt>
    <dgm:pt modelId="{DE0046D8-227A-414D-8090-551BAA018AA6}" type="pres">
      <dgm:prSet presAssocID="{2D2D7C70-5E26-EE48-9C6F-EABD67E54744}" presName="node" presStyleLbl="node1" presStyleIdx="0" presStyleCnt="3" custScaleX="94688" custScaleY="44970">
        <dgm:presLayoutVars>
          <dgm:bulletEnabled val="1"/>
        </dgm:presLayoutVars>
      </dgm:prSet>
      <dgm:spPr/>
    </dgm:pt>
    <dgm:pt modelId="{00F2B1A4-7163-484C-99AE-1BE0ED533EDD}" type="pres">
      <dgm:prSet presAssocID="{2D2D7C70-5E26-EE48-9C6F-EABD67E54744}" presName="spNode" presStyleCnt="0"/>
      <dgm:spPr/>
    </dgm:pt>
    <dgm:pt modelId="{04E23ABD-ED53-954F-AD5B-1AEC3C6E531C}" type="pres">
      <dgm:prSet presAssocID="{F69C0346-AECC-B74A-B7AD-0BE92C157E43}" presName="sibTrans" presStyleLbl="sibTrans1D1" presStyleIdx="0" presStyleCnt="3" custScaleX="2000000"/>
      <dgm:spPr/>
    </dgm:pt>
    <dgm:pt modelId="{69D2B579-F808-FC46-A2F7-03B9A89220F5}" type="pres">
      <dgm:prSet presAssocID="{21FC2D90-F34B-0A45-B716-A72B89F47E6E}" presName="node" presStyleLbl="node1" presStyleIdx="1" presStyleCnt="3" custScaleX="94688" custScaleY="44970">
        <dgm:presLayoutVars>
          <dgm:bulletEnabled val="1"/>
        </dgm:presLayoutVars>
      </dgm:prSet>
      <dgm:spPr/>
    </dgm:pt>
    <dgm:pt modelId="{AF3AF838-0592-8E42-AB18-EF27B2DD8919}" type="pres">
      <dgm:prSet presAssocID="{21FC2D90-F34B-0A45-B716-A72B89F47E6E}" presName="spNode" presStyleCnt="0"/>
      <dgm:spPr/>
    </dgm:pt>
    <dgm:pt modelId="{3ED76781-B7BB-1C42-BB3D-8343A5FBD032}" type="pres">
      <dgm:prSet presAssocID="{F1C361B4-8189-5A48-8AB2-5397586DAAC5}" presName="sibTrans" presStyleLbl="sibTrans1D1" presStyleIdx="1" presStyleCnt="3" custScaleX="2000000"/>
      <dgm:spPr/>
    </dgm:pt>
    <dgm:pt modelId="{CCE07AD6-F22A-D947-BA3F-5A1E2DA3E599}" type="pres">
      <dgm:prSet presAssocID="{476B0DDB-0413-B24C-9C07-F2741A40ABC6}" presName="node" presStyleLbl="node1" presStyleIdx="2" presStyleCnt="3" custScaleX="94688" custScaleY="44970">
        <dgm:presLayoutVars>
          <dgm:bulletEnabled val="1"/>
        </dgm:presLayoutVars>
      </dgm:prSet>
      <dgm:spPr/>
    </dgm:pt>
    <dgm:pt modelId="{16B5BF38-FAAA-8644-AD4D-3E18153C3241}" type="pres">
      <dgm:prSet presAssocID="{476B0DDB-0413-B24C-9C07-F2741A40ABC6}" presName="spNode" presStyleCnt="0"/>
      <dgm:spPr/>
    </dgm:pt>
    <dgm:pt modelId="{671F259E-0DE4-FC49-ADD3-89F6325ADB6D}" type="pres">
      <dgm:prSet presAssocID="{80722AEB-1986-3A43-B2B5-C0E3E4543C08}" presName="sibTrans" presStyleLbl="sibTrans1D1" presStyleIdx="2" presStyleCnt="3" custScaleX="2000000"/>
      <dgm:spPr/>
    </dgm:pt>
  </dgm:ptLst>
  <dgm:cxnLst>
    <dgm:cxn modelId="{AA72A515-EF77-1F47-A2AB-B445DBC85936}" type="presOf" srcId="{F1C361B4-8189-5A48-8AB2-5397586DAAC5}" destId="{3ED76781-B7BB-1C42-BB3D-8343A5FBD032}" srcOrd="0" destOrd="0" presId="urn:microsoft.com/office/officeart/2005/8/layout/cycle5"/>
    <dgm:cxn modelId="{1CD3EC1A-81D7-CF40-ABF2-EDC69DE91C0C}" srcId="{3101C05B-95FA-404A-887A-AF10641FC728}" destId="{2D2D7C70-5E26-EE48-9C6F-EABD67E54744}" srcOrd="0" destOrd="0" parTransId="{91BD30CF-7248-4848-97A3-DE5707F812B0}" sibTransId="{F69C0346-AECC-B74A-B7AD-0BE92C157E43}"/>
    <dgm:cxn modelId="{29A22B2B-2E10-8648-A116-E7A593ED6362}" type="presOf" srcId="{3101C05B-95FA-404A-887A-AF10641FC728}" destId="{F5E43836-D187-194D-92D1-CEB0912D5DFD}" srcOrd="0" destOrd="0" presId="urn:microsoft.com/office/officeart/2005/8/layout/cycle5"/>
    <dgm:cxn modelId="{3BB5D02B-BC6E-A544-AA6E-C2818B7B0A0E}" type="presOf" srcId="{F69C0346-AECC-B74A-B7AD-0BE92C157E43}" destId="{04E23ABD-ED53-954F-AD5B-1AEC3C6E531C}" srcOrd="0" destOrd="0" presId="urn:microsoft.com/office/officeart/2005/8/layout/cycle5"/>
    <dgm:cxn modelId="{32F5E845-0031-BA43-9647-8C8A50673A45}" type="presOf" srcId="{21FC2D90-F34B-0A45-B716-A72B89F47E6E}" destId="{69D2B579-F808-FC46-A2F7-03B9A89220F5}" srcOrd="0" destOrd="0" presId="urn:microsoft.com/office/officeart/2005/8/layout/cycle5"/>
    <dgm:cxn modelId="{C5EB5BC2-A721-0C4B-A077-CEC2FD42EE02}" type="presOf" srcId="{2D2D7C70-5E26-EE48-9C6F-EABD67E54744}" destId="{DE0046D8-227A-414D-8090-551BAA018AA6}" srcOrd="0" destOrd="0" presId="urn:microsoft.com/office/officeart/2005/8/layout/cycle5"/>
    <dgm:cxn modelId="{DC90A6C2-CF23-E44B-B878-0C437A1D2F6B}" srcId="{3101C05B-95FA-404A-887A-AF10641FC728}" destId="{21FC2D90-F34B-0A45-B716-A72B89F47E6E}" srcOrd="1" destOrd="0" parTransId="{B5B9AE1B-D5FA-3747-B54C-F02D37FD287E}" sibTransId="{F1C361B4-8189-5A48-8AB2-5397586DAAC5}"/>
    <dgm:cxn modelId="{0A1B23EF-5992-F845-ADC6-CDA9BEF2AAEF}" type="presOf" srcId="{80722AEB-1986-3A43-B2B5-C0E3E4543C08}" destId="{671F259E-0DE4-FC49-ADD3-89F6325ADB6D}" srcOrd="0" destOrd="0" presId="urn:microsoft.com/office/officeart/2005/8/layout/cycle5"/>
    <dgm:cxn modelId="{067713F3-5A39-2B44-BCF3-D7C963F97632}" srcId="{3101C05B-95FA-404A-887A-AF10641FC728}" destId="{476B0DDB-0413-B24C-9C07-F2741A40ABC6}" srcOrd="2" destOrd="0" parTransId="{7D26FBAE-FAF4-C749-9D1B-1F2D3106A1B0}" sibTransId="{80722AEB-1986-3A43-B2B5-C0E3E4543C08}"/>
    <dgm:cxn modelId="{D58F3EFE-C61C-F64F-BE1D-021B99E3BCF0}" type="presOf" srcId="{476B0DDB-0413-B24C-9C07-F2741A40ABC6}" destId="{CCE07AD6-F22A-D947-BA3F-5A1E2DA3E599}" srcOrd="0" destOrd="0" presId="urn:microsoft.com/office/officeart/2005/8/layout/cycle5"/>
    <dgm:cxn modelId="{E1BCED2F-12D3-7E4D-AAC7-66082CE61CF5}" type="presParOf" srcId="{F5E43836-D187-194D-92D1-CEB0912D5DFD}" destId="{DE0046D8-227A-414D-8090-551BAA018AA6}" srcOrd="0" destOrd="0" presId="urn:microsoft.com/office/officeart/2005/8/layout/cycle5"/>
    <dgm:cxn modelId="{E1F20AB4-8A86-9B4C-8946-89C7A743C621}" type="presParOf" srcId="{F5E43836-D187-194D-92D1-CEB0912D5DFD}" destId="{00F2B1A4-7163-484C-99AE-1BE0ED533EDD}" srcOrd="1" destOrd="0" presId="urn:microsoft.com/office/officeart/2005/8/layout/cycle5"/>
    <dgm:cxn modelId="{444A5889-F42D-0641-B1E0-17254956A0C1}" type="presParOf" srcId="{F5E43836-D187-194D-92D1-CEB0912D5DFD}" destId="{04E23ABD-ED53-954F-AD5B-1AEC3C6E531C}" srcOrd="2" destOrd="0" presId="urn:microsoft.com/office/officeart/2005/8/layout/cycle5"/>
    <dgm:cxn modelId="{5DCE0004-302F-5242-B3BA-CA102B89BE1B}" type="presParOf" srcId="{F5E43836-D187-194D-92D1-CEB0912D5DFD}" destId="{69D2B579-F808-FC46-A2F7-03B9A89220F5}" srcOrd="3" destOrd="0" presId="urn:microsoft.com/office/officeart/2005/8/layout/cycle5"/>
    <dgm:cxn modelId="{55EEA1CC-D44D-214C-BE21-690C122399D0}" type="presParOf" srcId="{F5E43836-D187-194D-92D1-CEB0912D5DFD}" destId="{AF3AF838-0592-8E42-AB18-EF27B2DD8919}" srcOrd="4" destOrd="0" presId="urn:microsoft.com/office/officeart/2005/8/layout/cycle5"/>
    <dgm:cxn modelId="{6AB0B054-C54E-DF4F-B828-921F2F11C451}" type="presParOf" srcId="{F5E43836-D187-194D-92D1-CEB0912D5DFD}" destId="{3ED76781-B7BB-1C42-BB3D-8343A5FBD032}" srcOrd="5" destOrd="0" presId="urn:microsoft.com/office/officeart/2005/8/layout/cycle5"/>
    <dgm:cxn modelId="{016336E0-9995-134C-8668-599F3640DF44}" type="presParOf" srcId="{F5E43836-D187-194D-92D1-CEB0912D5DFD}" destId="{CCE07AD6-F22A-D947-BA3F-5A1E2DA3E599}" srcOrd="6" destOrd="0" presId="urn:microsoft.com/office/officeart/2005/8/layout/cycle5"/>
    <dgm:cxn modelId="{CDC1EB4A-844E-524A-9915-F4E9D8DE7DD0}" type="presParOf" srcId="{F5E43836-D187-194D-92D1-CEB0912D5DFD}" destId="{16B5BF38-FAAA-8644-AD4D-3E18153C3241}" srcOrd="7" destOrd="0" presId="urn:microsoft.com/office/officeart/2005/8/layout/cycle5"/>
    <dgm:cxn modelId="{29B24351-8254-3F44-855B-277AD50905D5}" type="presParOf" srcId="{F5E43836-D187-194D-92D1-CEB0912D5DFD}" destId="{671F259E-0DE4-FC49-ADD3-89F6325ADB6D}" srcOrd="8"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0046D8-227A-414D-8090-551BAA018AA6}">
      <dsp:nvSpPr>
        <dsp:cNvPr id="0" name=""/>
        <dsp:cNvSpPr/>
      </dsp:nvSpPr>
      <dsp:spPr>
        <a:xfrm>
          <a:off x="2165399" y="168047"/>
          <a:ext cx="1764000" cy="544552"/>
        </a:xfrm>
        <a:prstGeom prst="roundRect">
          <a:avLst/>
        </a:prstGeom>
        <a:noFill/>
        <a:ln w="12700" cap="flat" cmpd="sng" algn="ctr">
          <a:solidFill>
            <a:srgbClr val="2E719E"/>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ja-JP" altLang="en-US" sz="2000" b="0" i="0" kern="1200">
              <a:solidFill>
                <a:srgbClr val="1D4763"/>
              </a:solidFill>
              <a:latin typeface="Hiragino Sans W5" panose="020B0400000000000000" pitchFamily="34" charset="-128"/>
              <a:ea typeface="Hiragino Sans W5" panose="020B0400000000000000" pitchFamily="34" charset="-128"/>
            </a:rPr>
            <a:t>テストを書く</a:t>
          </a:r>
          <a:endParaRPr kumimoji="1" lang="ja-JP" altLang="en-US" sz="2000" b="0" i="0" kern="1200">
            <a:solidFill>
              <a:srgbClr val="1D4763"/>
            </a:solidFill>
            <a:latin typeface="Hiragino Sans W5" panose="020B0400000000000000" pitchFamily="34" charset="-128"/>
            <a:ea typeface="Hiragino Sans W5" panose="020B0400000000000000" pitchFamily="34" charset="-128"/>
          </a:endParaRPr>
        </a:p>
      </dsp:txBody>
      <dsp:txXfrm>
        <a:off x="2191982" y="194630"/>
        <a:ext cx="1710834" cy="491386"/>
      </dsp:txXfrm>
    </dsp:sp>
    <dsp:sp modelId="{04E23ABD-ED53-954F-AD5B-1AEC3C6E531C}">
      <dsp:nvSpPr>
        <dsp:cNvPr id="0" name=""/>
        <dsp:cNvSpPr/>
      </dsp:nvSpPr>
      <dsp:spPr>
        <a:xfrm>
          <a:off x="1431363" y="440323"/>
          <a:ext cx="3232073" cy="3232073"/>
        </a:xfrm>
        <a:custGeom>
          <a:avLst/>
          <a:gdLst/>
          <a:ahLst/>
          <a:cxnLst/>
          <a:rect l="0" t="0" r="0" b="0"/>
          <a:pathLst>
            <a:path>
              <a:moveTo>
                <a:pt x="2802392" y="518705"/>
              </a:moveTo>
              <a:arcTo wR="1616036" hR="1616036" stAng="19033946" swAng="2878436"/>
            </a:path>
          </a:pathLst>
        </a:custGeom>
        <a:noFill/>
        <a:ln w="12700" cap="flat" cmpd="sng" algn="ctr">
          <a:solidFill>
            <a:srgbClr val="2E719E"/>
          </a:solidFill>
          <a:prstDash val="solid"/>
          <a:miter lim="800000"/>
          <a:tailEnd type="arrow"/>
        </a:ln>
        <a:effectLst/>
      </dsp:spPr>
      <dsp:style>
        <a:lnRef idx="1">
          <a:scrgbClr r="0" g="0" b="0"/>
        </a:lnRef>
        <a:fillRef idx="0">
          <a:scrgbClr r="0" g="0" b="0"/>
        </a:fillRef>
        <a:effectRef idx="0">
          <a:scrgbClr r="0" g="0" b="0"/>
        </a:effectRef>
        <a:fontRef idx="minor"/>
      </dsp:style>
    </dsp:sp>
    <dsp:sp modelId="{69D2B579-F808-FC46-A2F7-03B9A89220F5}">
      <dsp:nvSpPr>
        <dsp:cNvPr id="0" name=""/>
        <dsp:cNvSpPr/>
      </dsp:nvSpPr>
      <dsp:spPr>
        <a:xfrm>
          <a:off x="3564928" y="2592102"/>
          <a:ext cx="1764000" cy="544552"/>
        </a:xfrm>
        <a:prstGeom prst="roundRect">
          <a:avLst/>
        </a:prstGeom>
        <a:noFill/>
        <a:ln w="12700" cap="flat" cmpd="sng" algn="ctr">
          <a:solidFill>
            <a:srgbClr val="2E719E"/>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ja-JP" altLang="en-US" sz="2000" b="0" i="0" kern="1200">
              <a:solidFill>
                <a:srgbClr val="1D4763"/>
              </a:solidFill>
              <a:latin typeface="Hiragino Sans W5" panose="020B0400000000000000" pitchFamily="34" charset="-128"/>
              <a:ea typeface="Hiragino Sans W5" panose="020B0400000000000000" pitchFamily="34" charset="-128"/>
            </a:rPr>
            <a:t>実装する</a:t>
          </a:r>
          <a:endParaRPr kumimoji="1" lang="ja-JP" altLang="en-US" sz="2000" b="0" i="0" kern="1200">
            <a:solidFill>
              <a:srgbClr val="1D4763"/>
            </a:solidFill>
            <a:latin typeface="Hiragino Sans W5" panose="020B0400000000000000" pitchFamily="34" charset="-128"/>
            <a:ea typeface="Hiragino Sans W5" panose="020B0400000000000000" pitchFamily="34" charset="-128"/>
          </a:endParaRPr>
        </a:p>
      </dsp:txBody>
      <dsp:txXfrm>
        <a:off x="3591511" y="2618685"/>
        <a:ext cx="1710834" cy="491386"/>
      </dsp:txXfrm>
    </dsp:sp>
    <dsp:sp modelId="{3ED76781-B7BB-1C42-BB3D-8343A5FBD032}">
      <dsp:nvSpPr>
        <dsp:cNvPr id="0" name=""/>
        <dsp:cNvSpPr/>
      </dsp:nvSpPr>
      <dsp:spPr>
        <a:xfrm>
          <a:off x="1431363" y="440323"/>
          <a:ext cx="3232073" cy="3232073"/>
        </a:xfrm>
        <a:custGeom>
          <a:avLst/>
          <a:gdLst/>
          <a:ahLst/>
          <a:cxnLst/>
          <a:rect l="0" t="0" r="0" b="0"/>
          <a:pathLst>
            <a:path>
              <a:moveTo>
                <a:pt x="2448475" y="3001179"/>
              </a:moveTo>
              <a:arcTo wR="1616036" hR="1616036" stAng="3539708" swAng="3720585"/>
            </a:path>
          </a:pathLst>
        </a:custGeom>
        <a:noFill/>
        <a:ln w="12700" cap="flat" cmpd="sng" algn="ctr">
          <a:solidFill>
            <a:srgbClr val="2E719E"/>
          </a:solidFill>
          <a:prstDash val="solid"/>
          <a:miter lim="800000"/>
          <a:tailEnd type="arrow"/>
        </a:ln>
        <a:effectLst/>
      </dsp:spPr>
      <dsp:style>
        <a:lnRef idx="1">
          <a:scrgbClr r="0" g="0" b="0"/>
        </a:lnRef>
        <a:fillRef idx="0">
          <a:scrgbClr r="0" g="0" b="0"/>
        </a:fillRef>
        <a:effectRef idx="0">
          <a:scrgbClr r="0" g="0" b="0"/>
        </a:effectRef>
        <a:fontRef idx="minor"/>
      </dsp:style>
    </dsp:sp>
    <dsp:sp modelId="{CCE07AD6-F22A-D947-BA3F-5A1E2DA3E599}">
      <dsp:nvSpPr>
        <dsp:cNvPr id="0" name=""/>
        <dsp:cNvSpPr/>
      </dsp:nvSpPr>
      <dsp:spPr>
        <a:xfrm>
          <a:off x="765870" y="2592102"/>
          <a:ext cx="1764000" cy="544552"/>
        </a:xfrm>
        <a:prstGeom prst="roundRect">
          <a:avLst/>
        </a:prstGeom>
        <a:noFill/>
        <a:ln w="12700" cap="flat" cmpd="sng" algn="ctr">
          <a:solidFill>
            <a:srgbClr val="2E719E"/>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ja-JP" altLang="en-US" sz="2000" b="0" i="0" kern="1200">
              <a:solidFill>
                <a:srgbClr val="1D4763"/>
              </a:solidFill>
              <a:latin typeface="Hiragino Sans W5" panose="020B0400000000000000" pitchFamily="34" charset="-128"/>
              <a:ea typeface="Hiragino Sans W5" panose="020B0400000000000000" pitchFamily="34" charset="-128"/>
            </a:rPr>
            <a:t>洗練させる</a:t>
          </a:r>
          <a:endParaRPr kumimoji="1" lang="ja-JP" altLang="en-US" sz="2000" b="0" i="0" kern="1200">
            <a:solidFill>
              <a:srgbClr val="1D4763"/>
            </a:solidFill>
            <a:latin typeface="Hiragino Sans W5" panose="020B0400000000000000" pitchFamily="34" charset="-128"/>
            <a:ea typeface="Hiragino Sans W5" panose="020B0400000000000000" pitchFamily="34" charset="-128"/>
          </a:endParaRPr>
        </a:p>
      </dsp:txBody>
      <dsp:txXfrm>
        <a:off x="792453" y="2618685"/>
        <a:ext cx="1710834" cy="491386"/>
      </dsp:txXfrm>
    </dsp:sp>
    <dsp:sp modelId="{671F259E-0DE4-FC49-ADD3-89F6325ADB6D}">
      <dsp:nvSpPr>
        <dsp:cNvPr id="0" name=""/>
        <dsp:cNvSpPr/>
      </dsp:nvSpPr>
      <dsp:spPr>
        <a:xfrm>
          <a:off x="1431363" y="440323"/>
          <a:ext cx="3232073" cy="3232073"/>
        </a:xfrm>
        <a:custGeom>
          <a:avLst/>
          <a:gdLst/>
          <a:ahLst/>
          <a:cxnLst/>
          <a:rect l="0" t="0" r="0" b="0"/>
          <a:pathLst>
            <a:path>
              <a:moveTo>
                <a:pt x="6667" y="1762680"/>
              </a:moveTo>
              <a:arcTo wR="1616036" hR="1616036" stAng="10487619" swAng="2878436"/>
            </a:path>
          </a:pathLst>
        </a:custGeom>
        <a:noFill/>
        <a:ln w="12700" cap="flat" cmpd="sng" algn="ctr">
          <a:solidFill>
            <a:srgbClr val="2E719E"/>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EBACC232-ACE8-1A45-AF7E-AAABF1F1E6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E559C405-0329-BC4D-922F-24A5BA976CB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C90F70-8CBB-964E-A8FF-95AF2EF14BA3}" type="datetimeFigureOut">
              <a:rPr kumimoji="1" lang="ja-JP" altLang="en-US" smtClean="0"/>
              <a:t>2022/1/28</a:t>
            </a:fld>
            <a:endParaRPr kumimoji="1" lang="ja-JP" altLang="en-US"/>
          </a:p>
        </p:txBody>
      </p:sp>
      <p:sp>
        <p:nvSpPr>
          <p:cNvPr id="4" name="フッター プレースホルダー 3">
            <a:extLst>
              <a:ext uri="{FF2B5EF4-FFF2-40B4-BE49-F238E27FC236}">
                <a16:creationId xmlns:a16="http://schemas.microsoft.com/office/drawing/2014/main" id="{D9D38A02-C658-384D-A5A4-168B541E1C3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314CBDB7-1A8E-6849-9EE8-CA6CBB1373A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7CD478-1E86-1049-A3AC-A6C9EDEE16E7}" type="slidenum">
              <a:rPr kumimoji="1" lang="ja-JP" altLang="en-US" smtClean="0"/>
              <a:t>‹#›</a:t>
            </a:fld>
            <a:endParaRPr kumimoji="1" lang="ja-JP" altLang="en-US"/>
          </a:p>
        </p:txBody>
      </p:sp>
    </p:spTree>
    <p:extLst>
      <p:ext uri="{BB962C8B-B14F-4D97-AF65-F5344CB8AC3E}">
        <p14:creationId xmlns:p14="http://schemas.microsoft.com/office/powerpoint/2010/main" val="100136330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7A5C7E-EA57-6849-AED5-3BF4CD90BF80}" type="datetimeFigureOut">
              <a:rPr kumimoji="1" lang="ja-JP" altLang="en-US" smtClean="0"/>
              <a:t>2022/1/28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CF6369-F66A-F546-A948-0E1F123FEE46}" type="slidenum">
              <a:rPr kumimoji="1" lang="ja-JP" altLang="en-US" smtClean="0"/>
              <a:t>‹#›</a:t>
            </a:fld>
            <a:endParaRPr kumimoji="1" lang="ja-JP" altLang="en-US"/>
          </a:p>
        </p:txBody>
      </p:sp>
    </p:spTree>
    <p:extLst>
      <p:ext uri="{BB962C8B-B14F-4D97-AF65-F5344CB8AC3E}">
        <p14:creationId xmlns:p14="http://schemas.microsoft.com/office/powerpoint/2010/main" val="371206469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en" altLang="ja-JP" sz="1200" b="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fld id="{C3CF6369-F66A-F546-A948-0E1F123FEE46}" type="slidenum">
              <a:rPr kumimoji="1" lang="ja-JP" altLang="en-US" smtClean="0"/>
              <a:t>9</a:t>
            </a:fld>
            <a:endParaRPr kumimoji="1" lang="ja-JP" altLang="en-US"/>
          </a:p>
        </p:txBody>
      </p:sp>
    </p:spTree>
    <p:extLst>
      <p:ext uri="{BB962C8B-B14F-4D97-AF65-F5344CB8AC3E}">
        <p14:creationId xmlns:p14="http://schemas.microsoft.com/office/powerpoint/2010/main" val="2788825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en" altLang="ja-JP" sz="1200" b="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fld id="{C3CF6369-F66A-F546-A948-0E1F123FEE46}" type="slidenum">
              <a:rPr kumimoji="1" lang="ja-JP" altLang="en-US" smtClean="0"/>
              <a:t>10</a:t>
            </a:fld>
            <a:endParaRPr kumimoji="1" lang="ja-JP" altLang="en-US"/>
          </a:p>
        </p:txBody>
      </p:sp>
    </p:spTree>
    <p:extLst>
      <p:ext uri="{BB962C8B-B14F-4D97-AF65-F5344CB8AC3E}">
        <p14:creationId xmlns:p14="http://schemas.microsoft.com/office/powerpoint/2010/main" val="2635929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3CF6369-F66A-F546-A948-0E1F123FEE46}" type="slidenum">
              <a:rPr kumimoji="1" lang="ja-JP" altLang="en-US" smtClean="0"/>
              <a:t>21</a:t>
            </a:fld>
            <a:endParaRPr kumimoji="1" lang="ja-JP" altLang="en-US"/>
          </a:p>
        </p:txBody>
      </p:sp>
    </p:spTree>
    <p:extLst>
      <p:ext uri="{BB962C8B-B14F-4D97-AF65-F5344CB8AC3E}">
        <p14:creationId xmlns:p14="http://schemas.microsoft.com/office/powerpoint/2010/main" val="1364613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3B7AE9-B78A-2D44-BFB1-5F624874FABD}"/>
              </a:ext>
            </a:extLst>
          </p:cNvPr>
          <p:cNvSpPr>
            <a:spLocks noGrp="1"/>
          </p:cNvSpPr>
          <p:nvPr>
            <p:ph type="ctrTitle"/>
          </p:nvPr>
        </p:nvSpPr>
        <p:spPr>
          <a:xfrm>
            <a:off x="1143000" y="1122363"/>
            <a:ext cx="6858000" cy="2387600"/>
          </a:xfrm>
        </p:spPr>
        <p:txBody>
          <a:bodyPr anchor="b"/>
          <a:lstStyle>
            <a:lvl1pPr algn="ctr">
              <a:defRPr sz="45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C9E8B49-CF81-2C4B-91B6-F543C3443C06}"/>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p>
        </p:txBody>
      </p:sp>
      <p:sp>
        <p:nvSpPr>
          <p:cNvPr id="7" name="フッター プレースホルダー 6">
            <a:extLst>
              <a:ext uri="{FF2B5EF4-FFF2-40B4-BE49-F238E27FC236}">
                <a16:creationId xmlns:a16="http://schemas.microsoft.com/office/drawing/2014/main" id="{302BACDF-C3E9-9743-86F9-23EEA95C134C}"/>
              </a:ext>
            </a:extLst>
          </p:cNvPr>
          <p:cNvSpPr>
            <a:spLocks noGrp="1"/>
          </p:cNvSpPr>
          <p:nvPr>
            <p:ph type="ftr" sz="quarter" idx="10"/>
          </p:nvPr>
        </p:nvSpPr>
        <p:spPr/>
        <p:txBody>
          <a:bodyPr/>
          <a:lstStyle/>
          <a:p>
            <a:r>
              <a:rPr lang="en-US" altLang="ja-JP"/>
              <a:t>2021</a:t>
            </a:r>
            <a:r>
              <a:rPr lang="ja-JP" altLang="en-US"/>
              <a:t>年度 卒業研究 笠井研究室 </a:t>
            </a:r>
            <a:r>
              <a:rPr lang="en-US" altLang="ja-JP"/>
              <a:t>E5 14 </a:t>
            </a:r>
            <a:r>
              <a:rPr lang="ja-JP" altLang="en-US"/>
              <a:t>小畠 一泰</a:t>
            </a:r>
          </a:p>
        </p:txBody>
      </p:sp>
      <p:sp>
        <p:nvSpPr>
          <p:cNvPr id="8" name="スライド番号プレースホルダー 7">
            <a:extLst>
              <a:ext uri="{FF2B5EF4-FFF2-40B4-BE49-F238E27FC236}">
                <a16:creationId xmlns:a16="http://schemas.microsoft.com/office/drawing/2014/main" id="{7949B40D-E8C4-4745-B00A-E4449843FDF1}"/>
              </a:ext>
            </a:extLst>
          </p:cNvPr>
          <p:cNvSpPr>
            <a:spLocks noGrp="1"/>
          </p:cNvSpPr>
          <p:nvPr>
            <p:ph type="sldNum" sz="quarter" idx="11"/>
          </p:nvPr>
        </p:nvSpPr>
        <p:spPr/>
        <p:txBody>
          <a:bodyPr/>
          <a:lstStyle/>
          <a:p>
            <a:fld id="{FFE47271-5603-4F49-AF7D-83B080F4A847}" type="slidenum">
              <a:rPr kumimoji="1" lang="ja-JP" altLang="en-US" smtClean="0"/>
              <a:t>‹#›</a:t>
            </a:fld>
            <a:endParaRPr kumimoji="1" lang="ja-JP" altLang="en-US"/>
          </a:p>
        </p:txBody>
      </p:sp>
    </p:spTree>
    <p:extLst>
      <p:ext uri="{BB962C8B-B14F-4D97-AF65-F5344CB8AC3E}">
        <p14:creationId xmlns:p14="http://schemas.microsoft.com/office/powerpoint/2010/main" val="2636847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721AA5-90AA-F843-B606-E2F2C6165E85}"/>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F14B703-9EF7-414E-A979-6884831830BF}"/>
              </a:ext>
            </a:extLst>
          </p:cNvPr>
          <p:cNvSpPr>
            <a:spLocks noGrp="1"/>
          </p:cNvSpPr>
          <p:nvPr>
            <p:ph type="pic" idx="1"/>
          </p:nvPr>
        </p:nvSpPr>
        <p:spPr>
          <a:xfrm>
            <a:off x="3887391" y="987430"/>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a:extLst>
              <a:ext uri="{FF2B5EF4-FFF2-40B4-BE49-F238E27FC236}">
                <a16:creationId xmlns:a16="http://schemas.microsoft.com/office/drawing/2014/main" id="{0366F315-FAF8-F54A-907A-EF7DF8B516E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21E4D0B-F84B-4F45-83D8-82C60A3E04E3}"/>
              </a:ext>
            </a:extLst>
          </p:cNvPr>
          <p:cNvSpPr>
            <a:spLocks noGrp="1"/>
          </p:cNvSpPr>
          <p:nvPr>
            <p:ph type="dt" sz="half" idx="10"/>
          </p:nvPr>
        </p:nvSpPr>
        <p:spPr>
          <a:xfrm>
            <a:off x="628650" y="6356355"/>
            <a:ext cx="2057400" cy="365125"/>
          </a:xfrm>
          <a:prstGeom prst="rect">
            <a:avLst/>
          </a:prstGeom>
        </p:spPr>
        <p:txBody>
          <a:bodyPr/>
          <a:lstStyle/>
          <a:p>
            <a:endParaRPr kumimoji="1" lang="ja-JP" altLang="en-US"/>
          </a:p>
        </p:txBody>
      </p:sp>
      <p:sp>
        <p:nvSpPr>
          <p:cNvPr id="6" name="フッター プレースホルダー 5">
            <a:extLst>
              <a:ext uri="{FF2B5EF4-FFF2-40B4-BE49-F238E27FC236}">
                <a16:creationId xmlns:a16="http://schemas.microsoft.com/office/drawing/2014/main" id="{C59D8DA0-F40E-6140-9518-35545B60D877}"/>
              </a:ext>
            </a:extLst>
          </p:cNvPr>
          <p:cNvSpPr>
            <a:spLocks noGrp="1"/>
          </p:cNvSpPr>
          <p:nvPr>
            <p:ph type="ftr" sz="quarter" idx="11"/>
          </p:nvPr>
        </p:nvSpPr>
        <p:spPr/>
        <p:txBody>
          <a:bodyPr/>
          <a:lstStyle/>
          <a:p>
            <a:r>
              <a:rPr kumimoji="1" lang="en-US" altLang="ja-JP"/>
              <a:t>2021</a:t>
            </a:r>
            <a:r>
              <a:rPr kumimoji="1" lang="ja-JP" altLang="en-US"/>
              <a:t>年度 卒業研究 笠井研究室 </a:t>
            </a:r>
            <a:r>
              <a:rPr kumimoji="1" lang="en-US" altLang="ja-JP"/>
              <a:t>E5 14 </a:t>
            </a:r>
            <a:r>
              <a:rPr kumimoji="1" lang="ja-JP" altLang="en-US"/>
              <a:t>小畠 一泰</a:t>
            </a:r>
          </a:p>
        </p:txBody>
      </p:sp>
      <p:sp>
        <p:nvSpPr>
          <p:cNvPr id="7" name="スライド番号プレースホルダー 6">
            <a:extLst>
              <a:ext uri="{FF2B5EF4-FFF2-40B4-BE49-F238E27FC236}">
                <a16:creationId xmlns:a16="http://schemas.microsoft.com/office/drawing/2014/main" id="{943E1A9E-390A-2641-AE50-CBB7C7BF2184}"/>
              </a:ext>
            </a:extLst>
          </p:cNvPr>
          <p:cNvSpPr>
            <a:spLocks noGrp="1"/>
          </p:cNvSpPr>
          <p:nvPr>
            <p:ph type="sldNum" sz="quarter" idx="12"/>
          </p:nvPr>
        </p:nvSpPr>
        <p:spPr/>
        <p:txBody>
          <a:bodyPr/>
          <a:lstStyle/>
          <a:p>
            <a:fld id="{FFE47271-5603-4F49-AF7D-83B080F4A847}" type="slidenum">
              <a:rPr kumimoji="1" lang="ja-JP" altLang="en-US" smtClean="0"/>
              <a:t>‹#›</a:t>
            </a:fld>
            <a:endParaRPr kumimoji="1" lang="ja-JP" altLang="en-US"/>
          </a:p>
        </p:txBody>
      </p:sp>
    </p:spTree>
    <p:extLst>
      <p:ext uri="{BB962C8B-B14F-4D97-AF65-F5344CB8AC3E}">
        <p14:creationId xmlns:p14="http://schemas.microsoft.com/office/powerpoint/2010/main" val="1287559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490E9F-232E-F74B-B16A-EE28A5A1F4E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DFF2E61-3E10-1C4C-A347-1D40BD99221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120A901-9CE4-A441-9C01-DEF8A3C91A80}"/>
              </a:ext>
            </a:extLst>
          </p:cNvPr>
          <p:cNvSpPr>
            <a:spLocks noGrp="1"/>
          </p:cNvSpPr>
          <p:nvPr>
            <p:ph type="dt" sz="half" idx="10"/>
          </p:nvPr>
        </p:nvSpPr>
        <p:spPr>
          <a:xfrm>
            <a:off x="628650" y="6356355"/>
            <a:ext cx="2057400" cy="365125"/>
          </a:xfrm>
          <a:prstGeom prst="rect">
            <a:avLst/>
          </a:prstGeom>
        </p:spPr>
        <p:txBody>
          <a:bodyPr/>
          <a:lstStyle/>
          <a:p>
            <a:endParaRPr kumimoji="1" lang="ja-JP" altLang="en-US"/>
          </a:p>
        </p:txBody>
      </p:sp>
      <p:sp>
        <p:nvSpPr>
          <p:cNvPr id="5" name="フッター プレースホルダー 4">
            <a:extLst>
              <a:ext uri="{FF2B5EF4-FFF2-40B4-BE49-F238E27FC236}">
                <a16:creationId xmlns:a16="http://schemas.microsoft.com/office/drawing/2014/main" id="{56430706-5D49-F74E-895E-C001FDF6ABF6}"/>
              </a:ext>
            </a:extLst>
          </p:cNvPr>
          <p:cNvSpPr>
            <a:spLocks noGrp="1"/>
          </p:cNvSpPr>
          <p:nvPr>
            <p:ph type="ftr" sz="quarter" idx="11"/>
          </p:nvPr>
        </p:nvSpPr>
        <p:spPr/>
        <p:txBody>
          <a:bodyPr/>
          <a:lstStyle/>
          <a:p>
            <a:r>
              <a:rPr kumimoji="1" lang="en-US" altLang="ja-JP"/>
              <a:t>2021</a:t>
            </a:r>
            <a:r>
              <a:rPr kumimoji="1" lang="ja-JP" altLang="en-US"/>
              <a:t>年度 卒業研究 笠井研究室 </a:t>
            </a:r>
            <a:r>
              <a:rPr kumimoji="1" lang="en-US" altLang="ja-JP"/>
              <a:t>E5 14 </a:t>
            </a:r>
            <a:r>
              <a:rPr kumimoji="1" lang="ja-JP" altLang="en-US"/>
              <a:t>小畠 一泰</a:t>
            </a:r>
          </a:p>
        </p:txBody>
      </p:sp>
      <p:sp>
        <p:nvSpPr>
          <p:cNvPr id="6" name="スライド番号プレースホルダー 5">
            <a:extLst>
              <a:ext uri="{FF2B5EF4-FFF2-40B4-BE49-F238E27FC236}">
                <a16:creationId xmlns:a16="http://schemas.microsoft.com/office/drawing/2014/main" id="{6C308913-9AC8-8F42-9A27-2A2F17088469}"/>
              </a:ext>
            </a:extLst>
          </p:cNvPr>
          <p:cNvSpPr>
            <a:spLocks noGrp="1"/>
          </p:cNvSpPr>
          <p:nvPr>
            <p:ph type="sldNum" sz="quarter" idx="12"/>
          </p:nvPr>
        </p:nvSpPr>
        <p:spPr/>
        <p:txBody>
          <a:bodyPr/>
          <a:lstStyle/>
          <a:p>
            <a:fld id="{FFE47271-5603-4F49-AF7D-83B080F4A847}" type="slidenum">
              <a:rPr kumimoji="1" lang="ja-JP" altLang="en-US" smtClean="0"/>
              <a:t>‹#›</a:t>
            </a:fld>
            <a:endParaRPr kumimoji="1" lang="ja-JP" altLang="en-US"/>
          </a:p>
        </p:txBody>
      </p:sp>
    </p:spTree>
    <p:extLst>
      <p:ext uri="{BB962C8B-B14F-4D97-AF65-F5344CB8AC3E}">
        <p14:creationId xmlns:p14="http://schemas.microsoft.com/office/powerpoint/2010/main" val="10614431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327CD3C-8F8F-B247-B6E3-3BF846922F5E}"/>
              </a:ext>
            </a:extLst>
          </p:cNvPr>
          <p:cNvSpPr>
            <a:spLocks noGrp="1"/>
          </p:cNvSpPr>
          <p:nvPr>
            <p:ph type="title" orient="vert"/>
          </p:nvPr>
        </p:nvSpPr>
        <p:spPr>
          <a:xfrm>
            <a:off x="6543676" y="365125"/>
            <a:ext cx="1971675"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43BB9D8-862A-A340-A621-0A457E368BC1}"/>
              </a:ext>
            </a:extLst>
          </p:cNvPr>
          <p:cNvSpPr>
            <a:spLocks noGrp="1"/>
          </p:cNvSpPr>
          <p:nvPr>
            <p:ph type="body" orient="vert" idx="1"/>
          </p:nvPr>
        </p:nvSpPr>
        <p:spPr>
          <a:xfrm>
            <a:off x="628652"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8631629-6DEA-F64B-8E69-5B86E04D386E}"/>
              </a:ext>
            </a:extLst>
          </p:cNvPr>
          <p:cNvSpPr>
            <a:spLocks noGrp="1"/>
          </p:cNvSpPr>
          <p:nvPr>
            <p:ph type="dt" sz="half" idx="10"/>
          </p:nvPr>
        </p:nvSpPr>
        <p:spPr>
          <a:xfrm>
            <a:off x="628650" y="6356355"/>
            <a:ext cx="2057400" cy="365125"/>
          </a:xfrm>
          <a:prstGeom prst="rect">
            <a:avLst/>
          </a:prstGeom>
        </p:spPr>
        <p:txBody>
          <a:bodyPr/>
          <a:lstStyle/>
          <a:p>
            <a:endParaRPr kumimoji="1" lang="ja-JP" altLang="en-US"/>
          </a:p>
        </p:txBody>
      </p:sp>
      <p:sp>
        <p:nvSpPr>
          <p:cNvPr id="5" name="フッター プレースホルダー 4">
            <a:extLst>
              <a:ext uri="{FF2B5EF4-FFF2-40B4-BE49-F238E27FC236}">
                <a16:creationId xmlns:a16="http://schemas.microsoft.com/office/drawing/2014/main" id="{61B95693-2651-814D-99A3-085C8914C2C1}"/>
              </a:ext>
            </a:extLst>
          </p:cNvPr>
          <p:cNvSpPr>
            <a:spLocks noGrp="1"/>
          </p:cNvSpPr>
          <p:nvPr>
            <p:ph type="ftr" sz="quarter" idx="11"/>
          </p:nvPr>
        </p:nvSpPr>
        <p:spPr/>
        <p:txBody>
          <a:bodyPr/>
          <a:lstStyle/>
          <a:p>
            <a:r>
              <a:rPr kumimoji="1" lang="en-US" altLang="ja-JP"/>
              <a:t>2021</a:t>
            </a:r>
            <a:r>
              <a:rPr kumimoji="1" lang="ja-JP" altLang="en-US"/>
              <a:t>年度 卒業研究 笠井研究室 </a:t>
            </a:r>
            <a:r>
              <a:rPr kumimoji="1" lang="en-US" altLang="ja-JP"/>
              <a:t>E5 14 </a:t>
            </a:r>
            <a:r>
              <a:rPr kumimoji="1" lang="ja-JP" altLang="en-US"/>
              <a:t>小畠 一泰</a:t>
            </a:r>
          </a:p>
        </p:txBody>
      </p:sp>
      <p:sp>
        <p:nvSpPr>
          <p:cNvPr id="6" name="スライド番号プレースホルダー 5">
            <a:extLst>
              <a:ext uri="{FF2B5EF4-FFF2-40B4-BE49-F238E27FC236}">
                <a16:creationId xmlns:a16="http://schemas.microsoft.com/office/drawing/2014/main" id="{84887B4A-4B66-6E40-95D0-174286B5CF39}"/>
              </a:ext>
            </a:extLst>
          </p:cNvPr>
          <p:cNvSpPr>
            <a:spLocks noGrp="1"/>
          </p:cNvSpPr>
          <p:nvPr>
            <p:ph type="sldNum" sz="quarter" idx="12"/>
          </p:nvPr>
        </p:nvSpPr>
        <p:spPr/>
        <p:txBody>
          <a:bodyPr/>
          <a:lstStyle/>
          <a:p>
            <a:fld id="{FFE47271-5603-4F49-AF7D-83B080F4A847}" type="slidenum">
              <a:rPr kumimoji="1" lang="ja-JP" altLang="en-US" smtClean="0"/>
              <a:t>‹#›</a:t>
            </a:fld>
            <a:endParaRPr kumimoji="1" lang="ja-JP" altLang="en-US"/>
          </a:p>
        </p:txBody>
      </p:sp>
    </p:spTree>
    <p:extLst>
      <p:ext uri="{BB962C8B-B14F-4D97-AF65-F5344CB8AC3E}">
        <p14:creationId xmlns:p14="http://schemas.microsoft.com/office/powerpoint/2010/main" val="2432343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5344CC-373A-AE4C-BC1D-34B399B3FCDA}"/>
              </a:ext>
            </a:extLst>
          </p:cNvPr>
          <p:cNvSpPr>
            <a:spLocks noGrp="1"/>
          </p:cNvSpPr>
          <p:nvPr>
            <p:ph type="title"/>
          </p:nvPr>
        </p:nvSpPr>
        <p:spPr>
          <a:xfrm>
            <a:off x="108236" y="48939"/>
            <a:ext cx="8659905" cy="514794"/>
          </a:xfrm>
        </p:spPr>
        <p:txBody>
          <a:bodyPr>
            <a:normAutofit/>
          </a:bodyPr>
          <a:lstStyle>
            <a:lvl1pPr>
              <a:defRPr sz="2400"/>
            </a:lvl1pPr>
          </a:lstStyle>
          <a:p>
            <a:r>
              <a:rPr kumimoji="1" lang="ja-JP" altLang="en-US"/>
              <a:t>マスター タイトルの書式設定</a:t>
            </a:r>
          </a:p>
        </p:txBody>
      </p:sp>
      <p:sp>
        <p:nvSpPr>
          <p:cNvPr id="3" name="フッター プレースホルダー 2">
            <a:extLst>
              <a:ext uri="{FF2B5EF4-FFF2-40B4-BE49-F238E27FC236}">
                <a16:creationId xmlns:a16="http://schemas.microsoft.com/office/drawing/2014/main" id="{15A5CB38-585C-E746-AC48-AEA4EA98DEA7}"/>
              </a:ext>
            </a:extLst>
          </p:cNvPr>
          <p:cNvSpPr>
            <a:spLocks noGrp="1"/>
          </p:cNvSpPr>
          <p:nvPr>
            <p:ph type="ftr" sz="quarter" idx="10"/>
          </p:nvPr>
        </p:nvSpPr>
        <p:spPr/>
        <p:txBody>
          <a:bodyPr/>
          <a:lstStyle>
            <a:lvl1pPr>
              <a:defRPr b="0" i="0">
                <a:latin typeface="Hiragino Sans W4" panose="020B0400000000000000" pitchFamily="34" charset="-128"/>
                <a:ea typeface="Hiragino Sans W4" panose="020B0400000000000000" pitchFamily="34" charset="-128"/>
              </a:defRPr>
            </a:lvl1pPr>
          </a:lstStyle>
          <a:p>
            <a:r>
              <a:rPr lang="en-US" altLang="ja-JP"/>
              <a:t>2021</a:t>
            </a:r>
            <a:r>
              <a:rPr lang="ja-JP" altLang="en-US"/>
              <a:t>年度 卒業研究 笠井研究室 </a:t>
            </a:r>
            <a:r>
              <a:rPr lang="en-US" altLang="ja-JP"/>
              <a:t>E5 14 </a:t>
            </a:r>
            <a:r>
              <a:rPr lang="ja-JP" altLang="en-US"/>
              <a:t>小畠 一泰</a:t>
            </a:r>
          </a:p>
        </p:txBody>
      </p:sp>
      <p:sp>
        <p:nvSpPr>
          <p:cNvPr id="4" name="スライド番号プレースホルダー 3">
            <a:extLst>
              <a:ext uri="{FF2B5EF4-FFF2-40B4-BE49-F238E27FC236}">
                <a16:creationId xmlns:a16="http://schemas.microsoft.com/office/drawing/2014/main" id="{90134A98-351C-F34A-8FBD-C332CEA08371}"/>
              </a:ext>
            </a:extLst>
          </p:cNvPr>
          <p:cNvSpPr>
            <a:spLocks noGrp="1"/>
          </p:cNvSpPr>
          <p:nvPr>
            <p:ph type="sldNum" sz="quarter" idx="11"/>
          </p:nvPr>
        </p:nvSpPr>
        <p:spPr>
          <a:xfrm>
            <a:off x="8420374" y="6356355"/>
            <a:ext cx="481579" cy="365125"/>
          </a:xfrm>
        </p:spPr>
        <p:txBody>
          <a:bodyPr/>
          <a:lstStyle>
            <a:lvl1pPr>
              <a:defRPr b="0" i="0">
                <a:latin typeface="Hiragino Sans W4" panose="020B0400000000000000" pitchFamily="34" charset="-128"/>
                <a:ea typeface="Hiragino Sans W4" panose="020B0400000000000000" pitchFamily="34" charset="-128"/>
              </a:defRPr>
            </a:lvl1pPr>
          </a:lstStyle>
          <a:p>
            <a:fld id="{FFE47271-5603-4F49-AF7D-83B080F4A847}" type="slidenum">
              <a:rPr lang="ja-JP" altLang="en-US" smtClean="0"/>
              <a:pPr/>
              <a:t>‹#›</a:t>
            </a:fld>
            <a:endParaRPr lang="ja-JP" altLang="en-US"/>
          </a:p>
        </p:txBody>
      </p:sp>
      <p:cxnSp>
        <p:nvCxnSpPr>
          <p:cNvPr id="5" name="直線コネクタ 4">
            <a:extLst>
              <a:ext uri="{FF2B5EF4-FFF2-40B4-BE49-F238E27FC236}">
                <a16:creationId xmlns:a16="http://schemas.microsoft.com/office/drawing/2014/main" id="{21B04B3C-3617-E84A-BD04-5014A8676E8C}"/>
              </a:ext>
            </a:extLst>
          </p:cNvPr>
          <p:cNvCxnSpPr>
            <a:cxnSpLocks/>
          </p:cNvCxnSpPr>
          <p:nvPr userDrawn="1"/>
        </p:nvCxnSpPr>
        <p:spPr>
          <a:xfrm>
            <a:off x="2" y="541356"/>
            <a:ext cx="8525435" cy="0"/>
          </a:xfrm>
          <a:prstGeom prst="line">
            <a:avLst/>
          </a:prstGeom>
          <a:ln w="38100">
            <a:solidFill>
              <a:srgbClr val="57B1B7"/>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D4B7B1E2-2F3B-AF4C-A110-4DB4C78DE730}"/>
              </a:ext>
            </a:extLst>
          </p:cNvPr>
          <p:cNvCxnSpPr>
            <a:cxnSpLocks/>
          </p:cNvCxnSpPr>
          <p:nvPr userDrawn="1"/>
        </p:nvCxnSpPr>
        <p:spPr>
          <a:xfrm>
            <a:off x="1" y="6343204"/>
            <a:ext cx="9144001" cy="0"/>
          </a:xfrm>
          <a:prstGeom prst="line">
            <a:avLst/>
          </a:prstGeom>
          <a:ln w="38100">
            <a:solidFill>
              <a:srgbClr val="57B1B7"/>
            </a:solidFill>
          </a:ln>
        </p:spPr>
        <p:style>
          <a:lnRef idx="1">
            <a:schemeClr val="accent1"/>
          </a:lnRef>
          <a:fillRef idx="0">
            <a:schemeClr val="accent1"/>
          </a:fillRef>
          <a:effectRef idx="0">
            <a:schemeClr val="accent1"/>
          </a:effectRef>
          <a:fontRef idx="minor">
            <a:schemeClr val="tx1"/>
          </a:fontRef>
        </p:style>
      </p:cxnSp>
      <p:sp>
        <p:nvSpPr>
          <p:cNvPr id="8" name="コンテンツ プレースホルダー 2">
            <a:extLst>
              <a:ext uri="{FF2B5EF4-FFF2-40B4-BE49-F238E27FC236}">
                <a16:creationId xmlns:a16="http://schemas.microsoft.com/office/drawing/2014/main" id="{8C5E2AC5-4E7D-534C-A74C-1D8E73B9CCDC}"/>
              </a:ext>
            </a:extLst>
          </p:cNvPr>
          <p:cNvSpPr>
            <a:spLocks noGrp="1"/>
          </p:cNvSpPr>
          <p:nvPr>
            <p:ph idx="1"/>
          </p:nvPr>
        </p:nvSpPr>
        <p:spPr>
          <a:xfrm>
            <a:off x="376517" y="755450"/>
            <a:ext cx="8525435" cy="5347103"/>
          </a:xfrm>
        </p:spPr>
        <p:txBody>
          <a:bodyPr/>
          <a:lstStyle>
            <a:lvl1pPr marL="360000" indent="-360000">
              <a:lnSpc>
                <a:spcPct val="100000"/>
              </a:lnSpc>
              <a:spcBef>
                <a:spcPts val="1600"/>
              </a:spcBef>
              <a:defRPr b="0" i="0">
                <a:latin typeface="Hiragino Sans W5" panose="020B0400000000000000" pitchFamily="34" charset="-128"/>
                <a:ea typeface="Hiragino Sans W5" panose="020B0400000000000000" pitchFamily="34" charset="-128"/>
              </a:defRPr>
            </a:lvl1pPr>
            <a:lvl2pPr marL="360000" indent="-360000">
              <a:lnSpc>
                <a:spcPct val="100000"/>
              </a:lnSpc>
              <a:spcBef>
                <a:spcPts val="1600"/>
              </a:spcBef>
              <a:defRPr b="0" i="0">
                <a:latin typeface="Hiragino Sans W5" panose="020B0400000000000000" pitchFamily="34" charset="-128"/>
                <a:ea typeface="Hiragino Sans W5" panose="020B0400000000000000" pitchFamily="34" charset="-128"/>
              </a:defRPr>
            </a:lvl2pPr>
            <a:lvl3pPr marL="360000" indent="-360000">
              <a:lnSpc>
                <a:spcPct val="100000"/>
              </a:lnSpc>
              <a:spcBef>
                <a:spcPts val="1600"/>
              </a:spcBef>
              <a:defRPr b="0" i="0">
                <a:latin typeface="Hiragino Sans W5" panose="020B0400000000000000" pitchFamily="34" charset="-128"/>
                <a:ea typeface="Hiragino Sans W5" panose="020B0400000000000000" pitchFamily="34" charset="-128"/>
              </a:defRPr>
            </a:lvl3pPr>
            <a:lvl4pPr marL="360000" indent="-360000">
              <a:lnSpc>
                <a:spcPct val="100000"/>
              </a:lnSpc>
              <a:spcBef>
                <a:spcPts val="1600"/>
              </a:spcBef>
              <a:defRPr b="0" i="0">
                <a:latin typeface="Hiragino Sans W5" panose="020B0400000000000000" pitchFamily="34" charset="-128"/>
                <a:ea typeface="Hiragino Sans W5" panose="020B0400000000000000" pitchFamily="34" charset="-128"/>
              </a:defRPr>
            </a:lvl4pPr>
            <a:lvl5pPr marL="360000" indent="-360000">
              <a:lnSpc>
                <a:spcPct val="100000"/>
              </a:lnSpc>
              <a:spcBef>
                <a:spcPts val="1600"/>
              </a:spcBef>
              <a:defRPr b="0" i="0">
                <a:latin typeface="Hiragino Sans W5" panose="020B0400000000000000" pitchFamily="34" charset="-128"/>
                <a:ea typeface="Hiragino Sans W5" panose="020B0400000000000000" pitchFamily="34" charset="-128"/>
              </a:defRPr>
            </a:lvl5pPr>
          </a:lstStyle>
          <a:p>
            <a:pPr lvl="0"/>
            <a:r>
              <a:rPr kumimoji="1" lang="ja-JP" altLang="en-US"/>
              <a:t>マスター テキストの書式設定</a:t>
            </a:r>
          </a:p>
          <a:p>
            <a:pPr lvl="1"/>
            <a:r>
              <a:rPr kumimoji="1" lang="ja-JP" altLang="en-US"/>
              <a:t>第 </a:t>
            </a:r>
            <a:r>
              <a:rPr kumimoji="1" lang="en-US" altLang="ja-JP" dirty="0"/>
              <a:t>2 </a:t>
            </a:r>
            <a:r>
              <a:rPr kumimoji="1" lang="ja-JP" altLang="en-US"/>
              <a:t>レベル</a:t>
            </a:r>
          </a:p>
          <a:p>
            <a:pPr lvl="2"/>
            <a:r>
              <a:rPr kumimoji="1" lang="ja-JP" altLang="en-US"/>
              <a:t>第 </a:t>
            </a:r>
            <a:r>
              <a:rPr kumimoji="1" lang="en-US" altLang="ja-JP" dirty="0"/>
              <a:t>3 </a:t>
            </a:r>
            <a:r>
              <a:rPr kumimoji="1" lang="ja-JP" altLang="en-US"/>
              <a:t>レベル</a:t>
            </a:r>
          </a:p>
          <a:p>
            <a:pPr lvl="3"/>
            <a:r>
              <a:rPr kumimoji="1" lang="ja-JP" altLang="en-US"/>
              <a:t>第 </a:t>
            </a:r>
            <a:r>
              <a:rPr kumimoji="1" lang="en-US" altLang="ja-JP" dirty="0"/>
              <a:t>4 </a:t>
            </a:r>
            <a:r>
              <a:rPr kumimoji="1" lang="ja-JP" altLang="en-US"/>
              <a:t>レベル</a:t>
            </a:r>
          </a:p>
          <a:p>
            <a:pPr lvl="4"/>
            <a:r>
              <a:rPr kumimoji="1" lang="ja-JP" altLang="en-US"/>
              <a:t>第 </a:t>
            </a:r>
            <a:r>
              <a:rPr kumimoji="1" lang="en-US" altLang="ja-JP" dirty="0"/>
              <a:t>5 </a:t>
            </a:r>
            <a:r>
              <a:rPr kumimoji="1" lang="ja-JP" altLang="en-US"/>
              <a:t>レベル</a:t>
            </a:r>
          </a:p>
        </p:txBody>
      </p:sp>
    </p:spTree>
    <p:extLst>
      <p:ext uri="{BB962C8B-B14F-4D97-AF65-F5344CB8AC3E}">
        <p14:creationId xmlns:p14="http://schemas.microsoft.com/office/powerpoint/2010/main" val="2718150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ユーザー設定レイアウト">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67425604-9591-CF43-A13B-A8B59671FEE8}"/>
              </a:ext>
            </a:extLst>
          </p:cNvPr>
          <p:cNvSpPr/>
          <p:nvPr userDrawn="1"/>
        </p:nvSpPr>
        <p:spPr>
          <a:xfrm>
            <a:off x="0" y="0"/>
            <a:ext cx="9144000" cy="6858000"/>
          </a:xfrm>
          <a:prstGeom prst="rect">
            <a:avLst/>
          </a:prstGeom>
          <a:solidFill>
            <a:srgbClr val="1D47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kumimoji="1" lang="ja-JP" altLang="en-US" sz="1800"/>
          </a:p>
        </p:txBody>
      </p:sp>
      <p:sp>
        <p:nvSpPr>
          <p:cNvPr id="5" name="タイトル 4">
            <a:extLst>
              <a:ext uri="{FF2B5EF4-FFF2-40B4-BE49-F238E27FC236}">
                <a16:creationId xmlns:a16="http://schemas.microsoft.com/office/drawing/2014/main" id="{ED379650-B988-474C-8BB5-014C50FC48C3}"/>
              </a:ext>
            </a:extLst>
          </p:cNvPr>
          <p:cNvSpPr>
            <a:spLocks noGrp="1"/>
          </p:cNvSpPr>
          <p:nvPr>
            <p:ph type="title"/>
          </p:nvPr>
        </p:nvSpPr>
        <p:spPr>
          <a:xfrm>
            <a:off x="242048" y="971575"/>
            <a:ext cx="8659905" cy="4914850"/>
          </a:xfrm>
        </p:spPr>
        <p:txBody>
          <a:bodyPr anchor="ctr">
            <a:normAutofit/>
          </a:bodyPr>
          <a:lstStyle>
            <a:lvl1pPr algn="ctr">
              <a:lnSpc>
                <a:spcPct val="150000"/>
              </a:lnSpc>
              <a:defRPr sz="4000">
                <a:solidFill>
                  <a:schemeClr val="bg1"/>
                </a:solidFill>
              </a:defRPr>
            </a:lvl1pPr>
          </a:lstStyle>
          <a:p>
            <a:r>
              <a:rPr kumimoji="1" lang="ja-JP" altLang="en-US"/>
              <a:t>マスター タイトルの書式設定</a:t>
            </a:r>
          </a:p>
        </p:txBody>
      </p:sp>
    </p:spTree>
    <p:extLst>
      <p:ext uri="{BB962C8B-B14F-4D97-AF65-F5344CB8AC3E}">
        <p14:creationId xmlns:p14="http://schemas.microsoft.com/office/powerpoint/2010/main" val="1115014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F3F2B6-7D8E-6D4B-BE66-3A4804980C19}"/>
              </a:ext>
            </a:extLst>
          </p:cNvPr>
          <p:cNvSpPr>
            <a:spLocks noGrp="1"/>
          </p:cNvSpPr>
          <p:nvPr>
            <p:ph type="title"/>
          </p:nvPr>
        </p:nvSpPr>
        <p:spPr>
          <a:xfrm>
            <a:off x="623888" y="1709743"/>
            <a:ext cx="7886700" cy="2852737"/>
          </a:xfrm>
        </p:spPr>
        <p:txBody>
          <a:bodyPr anchor="b"/>
          <a:lstStyle>
            <a:lvl1pPr>
              <a:defRPr sz="45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9B1CACF-1B4E-2245-855D-1A7A3D774B84}"/>
              </a:ext>
            </a:extLst>
          </p:cNvPr>
          <p:cNvSpPr>
            <a:spLocks noGrp="1"/>
          </p:cNvSpPr>
          <p:nvPr>
            <p:ph type="body" idx="1"/>
          </p:nvPr>
        </p:nvSpPr>
        <p:spPr>
          <a:xfrm>
            <a:off x="623888" y="4589468"/>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1CD4B30-BE37-4D48-8FEE-0AB26199B243}"/>
              </a:ext>
            </a:extLst>
          </p:cNvPr>
          <p:cNvSpPr>
            <a:spLocks noGrp="1"/>
          </p:cNvSpPr>
          <p:nvPr>
            <p:ph type="dt" sz="half" idx="10"/>
          </p:nvPr>
        </p:nvSpPr>
        <p:spPr>
          <a:xfrm>
            <a:off x="628650" y="6356355"/>
            <a:ext cx="2057400" cy="365125"/>
          </a:xfrm>
          <a:prstGeom prst="rect">
            <a:avLst/>
          </a:prstGeom>
        </p:spPr>
        <p:txBody>
          <a:bodyPr/>
          <a:lstStyle/>
          <a:p>
            <a:endParaRPr kumimoji="1" lang="ja-JP" altLang="en-US"/>
          </a:p>
        </p:txBody>
      </p:sp>
      <p:sp>
        <p:nvSpPr>
          <p:cNvPr id="5" name="フッター プレースホルダー 4">
            <a:extLst>
              <a:ext uri="{FF2B5EF4-FFF2-40B4-BE49-F238E27FC236}">
                <a16:creationId xmlns:a16="http://schemas.microsoft.com/office/drawing/2014/main" id="{5977B028-7F7B-FB44-AE8F-F67F24B0872B}"/>
              </a:ext>
            </a:extLst>
          </p:cNvPr>
          <p:cNvSpPr>
            <a:spLocks noGrp="1"/>
          </p:cNvSpPr>
          <p:nvPr>
            <p:ph type="ftr" sz="quarter" idx="11"/>
          </p:nvPr>
        </p:nvSpPr>
        <p:spPr/>
        <p:txBody>
          <a:bodyPr/>
          <a:lstStyle/>
          <a:p>
            <a:r>
              <a:rPr kumimoji="1" lang="en-US" altLang="ja-JP"/>
              <a:t>2021</a:t>
            </a:r>
            <a:r>
              <a:rPr kumimoji="1" lang="ja-JP" altLang="en-US"/>
              <a:t>年度 卒業研究 笠井研究室 </a:t>
            </a:r>
            <a:r>
              <a:rPr kumimoji="1" lang="en-US" altLang="ja-JP"/>
              <a:t>E5 14 </a:t>
            </a:r>
            <a:r>
              <a:rPr kumimoji="1" lang="ja-JP" altLang="en-US"/>
              <a:t>小畠 一泰</a:t>
            </a:r>
          </a:p>
        </p:txBody>
      </p:sp>
      <p:sp>
        <p:nvSpPr>
          <p:cNvPr id="6" name="スライド番号プレースホルダー 5">
            <a:extLst>
              <a:ext uri="{FF2B5EF4-FFF2-40B4-BE49-F238E27FC236}">
                <a16:creationId xmlns:a16="http://schemas.microsoft.com/office/drawing/2014/main" id="{4F0A9AF5-3F29-5D47-9371-E3B137BAB74F}"/>
              </a:ext>
            </a:extLst>
          </p:cNvPr>
          <p:cNvSpPr>
            <a:spLocks noGrp="1"/>
          </p:cNvSpPr>
          <p:nvPr>
            <p:ph type="sldNum" sz="quarter" idx="12"/>
          </p:nvPr>
        </p:nvSpPr>
        <p:spPr/>
        <p:txBody>
          <a:bodyPr/>
          <a:lstStyle/>
          <a:p>
            <a:fld id="{FFE47271-5603-4F49-AF7D-83B080F4A847}" type="slidenum">
              <a:rPr kumimoji="1" lang="ja-JP" altLang="en-US" smtClean="0"/>
              <a:t>‹#›</a:t>
            </a:fld>
            <a:endParaRPr kumimoji="1" lang="ja-JP" altLang="en-US"/>
          </a:p>
        </p:txBody>
      </p:sp>
    </p:spTree>
    <p:extLst>
      <p:ext uri="{BB962C8B-B14F-4D97-AF65-F5344CB8AC3E}">
        <p14:creationId xmlns:p14="http://schemas.microsoft.com/office/powerpoint/2010/main" val="86135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576065-7E0C-694D-B507-89E92F7DEDA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EF01709-1442-0446-A03A-CE23DC1EC772}"/>
              </a:ext>
            </a:extLst>
          </p:cNvPr>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B9FB74B-0042-354F-A2C1-2B831B78BC62}"/>
              </a:ext>
            </a:extLst>
          </p:cNvPr>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EE0C538-6DE2-704E-89AD-F1E96DB9E801}"/>
              </a:ext>
            </a:extLst>
          </p:cNvPr>
          <p:cNvSpPr>
            <a:spLocks noGrp="1"/>
          </p:cNvSpPr>
          <p:nvPr>
            <p:ph type="dt" sz="half" idx="10"/>
          </p:nvPr>
        </p:nvSpPr>
        <p:spPr>
          <a:xfrm>
            <a:off x="628650" y="6356355"/>
            <a:ext cx="2057400" cy="365125"/>
          </a:xfrm>
          <a:prstGeom prst="rect">
            <a:avLst/>
          </a:prstGeom>
        </p:spPr>
        <p:txBody>
          <a:bodyPr/>
          <a:lstStyle/>
          <a:p>
            <a:endParaRPr kumimoji="1" lang="ja-JP" altLang="en-US"/>
          </a:p>
        </p:txBody>
      </p:sp>
      <p:sp>
        <p:nvSpPr>
          <p:cNvPr id="6" name="フッター プレースホルダー 5">
            <a:extLst>
              <a:ext uri="{FF2B5EF4-FFF2-40B4-BE49-F238E27FC236}">
                <a16:creationId xmlns:a16="http://schemas.microsoft.com/office/drawing/2014/main" id="{DCF6F608-DBE2-A44F-96B2-A6947C4079F4}"/>
              </a:ext>
            </a:extLst>
          </p:cNvPr>
          <p:cNvSpPr>
            <a:spLocks noGrp="1"/>
          </p:cNvSpPr>
          <p:nvPr>
            <p:ph type="ftr" sz="quarter" idx="11"/>
          </p:nvPr>
        </p:nvSpPr>
        <p:spPr/>
        <p:txBody>
          <a:bodyPr/>
          <a:lstStyle/>
          <a:p>
            <a:r>
              <a:rPr kumimoji="1" lang="en-US" altLang="ja-JP"/>
              <a:t>2021</a:t>
            </a:r>
            <a:r>
              <a:rPr kumimoji="1" lang="ja-JP" altLang="en-US"/>
              <a:t>年度 卒業研究 笠井研究室 </a:t>
            </a:r>
            <a:r>
              <a:rPr kumimoji="1" lang="en-US" altLang="ja-JP"/>
              <a:t>E5 14 </a:t>
            </a:r>
            <a:r>
              <a:rPr kumimoji="1" lang="ja-JP" altLang="en-US"/>
              <a:t>小畠 一泰</a:t>
            </a:r>
          </a:p>
        </p:txBody>
      </p:sp>
      <p:sp>
        <p:nvSpPr>
          <p:cNvPr id="7" name="スライド番号プレースホルダー 6">
            <a:extLst>
              <a:ext uri="{FF2B5EF4-FFF2-40B4-BE49-F238E27FC236}">
                <a16:creationId xmlns:a16="http://schemas.microsoft.com/office/drawing/2014/main" id="{17266325-C381-1A49-B000-21AA10DD7376}"/>
              </a:ext>
            </a:extLst>
          </p:cNvPr>
          <p:cNvSpPr>
            <a:spLocks noGrp="1"/>
          </p:cNvSpPr>
          <p:nvPr>
            <p:ph type="sldNum" sz="quarter" idx="12"/>
          </p:nvPr>
        </p:nvSpPr>
        <p:spPr/>
        <p:txBody>
          <a:bodyPr/>
          <a:lstStyle/>
          <a:p>
            <a:fld id="{FFE47271-5603-4F49-AF7D-83B080F4A847}" type="slidenum">
              <a:rPr kumimoji="1" lang="ja-JP" altLang="en-US" smtClean="0"/>
              <a:t>‹#›</a:t>
            </a:fld>
            <a:endParaRPr kumimoji="1" lang="ja-JP" altLang="en-US"/>
          </a:p>
        </p:txBody>
      </p:sp>
    </p:spTree>
    <p:extLst>
      <p:ext uri="{BB962C8B-B14F-4D97-AF65-F5344CB8AC3E}">
        <p14:creationId xmlns:p14="http://schemas.microsoft.com/office/powerpoint/2010/main" val="417294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D30F3E-9977-D547-BF53-5A21297CC6DF}"/>
              </a:ext>
            </a:extLst>
          </p:cNvPr>
          <p:cNvSpPr>
            <a:spLocks noGrp="1"/>
          </p:cNvSpPr>
          <p:nvPr>
            <p:ph type="title"/>
          </p:nvPr>
        </p:nvSpPr>
        <p:spPr>
          <a:xfrm>
            <a:off x="629841" y="365129"/>
            <a:ext cx="78867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7692A14-3E8C-2A47-A3F7-2FCD745C595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B2C59C5-9BC5-8947-8412-D8AEB3B2F168}"/>
              </a:ext>
            </a:extLst>
          </p:cNvPr>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5C62E31-4236-CA4D-A492-49F978D06A8C}"/>
              </a:ext>
            </a:extLst>
          </p:cNvPr>
          <p:cNvSpPr>
            <a:spLocks noGrp="1"/>
          </p:cNvSpPr>
          <p:nvPr>
            <p:ph type="body" sz="quarter" idx="3"/>
          </p:nvPr>
        </p:nvSpPr>
        <p:spPr>
          <a:xfrm>
            <a:off x="4629152"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425A7B31-A4E2-E34B-8272-8A65DFC12BB0}"/>
              </a:ext>
            </a:extLst>
          </p:cNvPr>
          <p:cNvSpPr>
            <a:spLocks noGrp="1"/>
          </p:cNvSpPr>
          <p:nvPr>
            <p:ph sz="quarter" idx="4"/>
          </p:nvPr>
        </p:nvSpPr>
        <p:spPr>
          <a:xfrm>
            <a:off x="4629152"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F9B17A7-E72E-5548-B3EE-18B9EDEBDCC3}"/>
              </a:ext>
            </a:extLst>
          </p:cNvPr>
          <p:cNvSpPr>
            <a:spLocks noGrp="1"/>
          </p:cNvSpPr>
          <p:nvPr>
            <p:ph type="dt" sz="half" idx="10"/>
          </p:nvPr>
        </p:nvSpPr>
        <p:spPr>
          <a:xfrm>
            <a:off x="628650" y="6356355"/>
            <a:ext cx="2057400" cy="365125"/>
          </a:xfrm>
          <a:prstGeom prst="rect">
            <a:avLst/>
          </a:prstGeom>
        </p:spPr>
        <p:txBody>
          <a:bodyPr/>
          <a:lstStyle/>
          <a:p>
            <a:endParaRPr kumimoji="1" lang="ja-JP" altLang="en-US"/>
          </a:p>
        </p:txBody>
      </p:sp>
      <p:sp>
        <p:nvSpPr>
          <p:cNvPr id="8" name="フッター プレースホルダー 7">
            <a:extLst>
              <a:ext uri="{FF2B5EF4-FFF2-40B4-BE49-F238E27FC236}">
                <a16:creationId xmlns:a16="http://schemas.microsoft.com/office/drawing/2014/main" id="{829DB9F8-DFA6-B54C-81E7-5AC5FC8183F6}"/>
              </a:ext>
            </a:extLst>
          </p:cNvPr>
          <p:cNvSpPr>
            <a:spLocks noGrp="1"/>
          </p:cNvSpPr>
          <p:nvPr>
            <p:ph type="ftr" sz="quarter" idx="11"/>
          </p:nvPr>
        </p:nvSpPr>
        <p:spPr/>
        <p:txBody>
          <a:bodyPr/>
          <a:lstStyle/>
          <a:p>
            <a:r>
              <a:rPr kumimoji="1" lang="en-US" altLang="ja-JP"/>
              <a:t>2021</a:t>
            </a:r>
            <a:r>
              <a:rPr kumimoji="1" lang="ja-JP" altLang="en-US"/>
              <a:t>年度 卒業研究 笠井研究室 </a:t>
            </a:r>
            <a:r>
              <a:rPr kumimoji="1" lang="en-US" altLang="ja-JP"/>
              <a:t>E5 14 </a:t>
            </a:r>
            <a:r>
              <a:rPr kumimoji="1" lang="ja-JP" altLang="en-US"/>
              <a:t>小畠 一泰</a:t>
            </a:r>
          </a:p>
        </p:txBody>
      </p:sp>
      <p:sp>
        <p:nvSpPr>
          <p:cNvPr id="9" name="スライド番号プレースホルダー 8">
            <a:extLst>
              <a:ext uri="{FF2B5EF4-FFF2-40B4-BE49-F238E27FC236}">
                <a16:creationId xmlns:a16="http://schemas.microsoft.com/office/drawing/2014/main" id="{C2CE7A1D-D0F6-424F-8913-5F18DBBB9429}"/>
              </a:ext>
            </a:extLst>
          </p:cNvPr>
          <p:cNvSpPr>
            <a:spLocks noGrp="1"/>
          </p:cNvSpPr>
          <p:nvPr>
            <p:ph type="sldNum" sz="quarter" idx="12"/>
          </p:nvPr>
        </p:nvSpPr>
        <p:spPr/>
        <p:txBody>
          <a:bodyPr/>
          <a:lstStyle/>
          <a:p>
            <a:fld id="{FFE47271-5603-4F49-AF7D-83B080F4A847}" type="slidenum">
              <a:rPr kumimoji="1" lang="ja-JP" altLang="en-US" smtClean="0"/>
              <a:t>‹#›</a:t>
            </a:fld>
            <a:endParaRPr kumimoji="1" lang="ja-JP" altLang="en-US"/>
          </a:p>
        </p:txBody>
      </p:sp>
    </p:spTree>
    <p:extLst>
      <p:ext uri="{BB962C8B-B14F-4D97-AF65-F5344CB8AC3E}">
        <p14:creationId xmlns:p14="http://schemas.microsoft.com/office/powerpoint/2010/main" val="316440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3046D3-9095-8C4E-A477-D148755389A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CCC55BB-A427-784A-AAFD-0EBC8CCA0C35}"/>
              </a:ext>
            </a:extLst>
          </p:cNvPr>
          <p:cNvSpPr>
            <a:spLocks noGrp="1"/>
          </p:cNvSpPr>
          <p:nvPr>
            <p:ph type="dt" sz="half" idx="10"/>
          </p:nvPr>
        </p:nvSpPr>
        <p:spPr>
          <a:xfrm>
            <a:off x="628650" y="6356355"/>
            <a:ext cx="2057400" cy="365125"/>
          </a:xfrm>
          <a:prstGeom prst="rect">
            <a:avLst/>
          </a:prstGeom>
        </p:spPr>
        <p:txBody>
          <a:bodyPr/>
          <a:lstStyle/>
          <a:p>
            <a:endParaRPr kumimoji="1" lang="ja-JP" altLang="en-US"/>
          </a:p>
        </p:txBody>
      </p:sp>
      <p:sp>
        <p:nvSpPr>
          <p:cNvPr id="4" name="フッター プレースホルダー 3">
            <a:extLst>
              <a:ext uri="{FF2B5EF4-FFF2-40B4-BE49-F238E27FC236}">
                <a16:creationId xmlns:a16="http://schemas.microsoft.com/office/drawing/2014/main" id="{E9E15C03-1B10-CA47-AC6F-8704A1693EAF}"/>
              </a:ext>
            </a:extLst>
          </p:cNvPr>
          <p:cNvSpPr>
            <a:spLocks noGrp="1"/>
          </p:cNvSpPr>
          <p:nvPr>
            <p:ph type="ftr" sz="quarter" idx="11"/>
          </p:nvPr>
        </p:nvSpPr>
        <p:spPr/>
        <p:txBody>
          <a:bodyPr/>
          <a:lstStyle/>
          <a:p>
            <a:r>
              <a:rPr kumimoji="1" lang="en-US" altLang="ja-JP"/>
              <a:t>2021</a:t>
            </a:r>
            <a:r>
              <a:rPr kumimoji="1" lang="ja-JP" altLang="en-US"/>
              <a:t>年度 卒業研究 笠井研究室 </a:t>
            </a:r>
            <a:r>
              <a:rPr kumimoji="1" lang="en-US" altLang="ja-JP"/>
              <a:t>E5 14 </a:t>
            </a:r>
            <a:r>
              <a:rPr kumimoji="1" lang="ja-JP" altLang="en-US"/>
              <a:t>小畠 一泰</a:t>
            </a:r>
          </a:p>
        </p:txBody>
      </p:sp>
      <p:sp>
        <p:nvSpPr>
          <p:cNvPr id="5" name="スライド番号プレースホルダー 4">
            <a:extLst>
              <a:ext uri="{FF2B5EF4-FFF2-40B4-BE49-F238E27FC236}">
                <a16:creationId xmlns:a16="http://schemas.microsoft.com/office/drawing/2014/main" id="{79C9C9F4-3B39-3C41-B949-1C61DC6A6E34}"/>
              </a:ext>
            </a:extLst>
          </p:cNvPr>
          <p:cNvSpPr>
            <a:spLocks noGrp="1"/>
          </p:cNvSpPr>
          <p:nvPr>
            <p:ph type="sldNum" sz="quarter" idx="12"/>
          </p:nvPr>
        </p:nvSpPr>
        <p:spPr/>
        <p:txBody>
          <a:bodyPr/>
          <a:lstStyle/>
          <a:p>
            <a:fld id="{FFE47271-5603-4F49-AF7D-83B080F4A847}" type="slidenum">
              <a:rPr kumimoji="1" lang="ja-JP" altLang="en-US" smtClean="0"/>
              <a:t>‹#›</a:t>
            </a:fld>
            <a:endParaRPr kumimoji="1" lang="ja-JP" altLang="en-US"/>
          </a:p>
        </p:txBody>
      </p:sp>
    </p:spTree>
    <p:extLst>
      <p:ext uri="{BB962C8B-B14F-4D97-AF65-F5344CB8AC3E}">
        <p14:creationId xmlns:p14="http://schemas.microsoft.com/office/powerpoint/2010/main" val="982791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9C9FCEB-7A28-1741-8F8C-256043E2A316}"/>
              </a:ext>
            </a:extLst>
          </p:cNvPr>
          <p:cNvSpPr>
            <a:spLocks noGrp="1"/>
          </p:cNvSpPr>
          <p:nvPr>
            <p:ph type="dt" sz="half" idx="10"/>
          </p:nvPr>
        </p:nvSpPr>
        <p:spPr>
          <a:xfrm>
            <a:off x="628650" y="6356355"/>
            <a:ext cx="2057400" cy="365125"/>
          </a:xfrm>
          <a:prstGeom prst="rect">
            <a:avLst/>
          </a:prstGeom>
        </p:spPr>
        <p:txBody>
          <a:bodyPr/>
          <a:lstStyle/>
          <a:p>
            <a:endParaRPr kumimoji="1" lang="ja-JP" altLang="en-US"/>
          </a:p>
        </p:txBody>
      </p:sp>
      <p:sp>
        <p:nvSpPr>
          <p:cNvPr id="3" name="フッター プレースホルダー 2">
            <a:extLst>
              <a:ext uri="{FF2B5EF4-FFF2-40B4-BE49-F238E27FC236}">
                <a16:creationId xmlns:a16="http://schemas.microsoft.com/office/drawing/2014/main" id="{9CD2AC92-DE35-414A-92DA-DBEEF2314E14}"/>
              </a:ext>
            </a:extLst>
          </p:cNvPr>
          <p:cNvSpPr>
            <a:spLocks noGrp="1"/>
          </p:cNvSpPr>
          <p:nvPr>
            <p:ph type="ftr" sz="quarter" idx="11"/>
          </p:nvPr>
        </p:nvSpPr>
        <p:spPr/>
        <p:txBody>
          <a:bodyPr/>
          <a:lstStyle/>
          <a:p>
            <a:r>
              <a:rPr kumimoji="1" lang="en-US" altLang="ja-JP"/>
              <a:t>2021</a:t>
            </a:r>
            <a:r>
              <a:rPr kumimoji="1" lang="ja-JP" altLang="en-US"/>
              <a:t>年度 卒業研究 笠井研究室 </a:t>
            </a:r>
            <a:r>
              <a:rPr kumimoji="1" lang="en-US" altLang="ja-JP"/>
              <a:t>E5 14 </a:t>
            </a:r>
            <a:r>
              <a:rPr kumimoji="1" lang="ja-JP" altLang="en-US"/>
              <a:t>小畠 一泰</a:t>
            </a:r>
          </a:p>
        </p:txBody>
      </p:sp>
      <p:sp>
        <p:nvSpPr>
          <p:cNvPr id="4" name="スライド番号プレースホルダー 3">
            <a:extLst>
              <a:ext uri="{FF2B5EF4-FFF2-40B4-BE49-F238E27FC236}">
                <a16:creationId xmlns:a16="http://schemas.microsoft.com/office/drawing/2014/main" id="{0A65C1A6-38A5-6C40-B312-04AF2CC065BF}"/>
              </a:ext>
            </a:extLst>
          </p:cNvPr>
          <p:cNvSpPr>
            <a:spLocks noGrp="1"/>
          </p:cNvSpPr>
          <p:nvPr>
            <p:ph type="sldNum" sz="quarter" idx="12"/>
          </p:nvPr>
        </p:nvSpPr>
        <p:spPr/>
        <p:txBody>
          <a:bodyPr/>
          <a:lstStyle/>
          <a:p>
            <a:fld id="{FFE47271-5603-4F49-AF7D-83B080F4A847}" type="slidenum">
              <a:rPr kumimoji="1" lang="ja-JP" altLang="en-US" smtClean="0"/>
              <a:t>‹#›</a:t>
            </a:fld>
            <a:endParaRPr kumimoji="1" lang="ja-JP" altLang="en-US"/>
          </a:p>
        </p:txBody>
      </p:sp>
    </p:spTree>
    <p:extLst>
      <p:ext uri="{BB962C8B-B14F-4D97-AF65-F5344CB8AC3E}">
        <p14:creationId xmlns:p14="http://schemas.microsoft.com/office/powerpoint/2010/main" val="977412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5CBDD6-C47E-9543-AB6B-1ED9EDC3E107}"/>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1D8F484-0D2E-9B42-8178-E10D99E5E370}"/>
              </a:ext>
            </a:extLst>
          </p:cNvPr>
          <p:cNvSpPr>
            <a:spLocks noGrp="1"/>
          </p:cNvSpPr>
          <p:nvPr>
            <p:ph idx="1"/>
          </p:nvPr>
        </p:nvSpPr>
        <p:spPr>
          <a:xfrm>
            <a:off x="3887391" y="987430"/>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7CCF056-3669-5E48-8240-7E0CF52253F9}"/>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63DFB3C-E3D0-3346-B101-0A6FD5CC96D0}"/>
              </a:ext>
            </a:extLst>
          </p:cNvPr>
          <p:cNvSpPr>
            <a:spLocks noGrp="1"/>
          </p:cNvSpPr>
          <p:nvPr>
            <p:ph type="dt" sz="half" idx="10"/>
          </p:nvPr>
        </p:nvSpPr>
        <p:spPr>
          <a:xfrm>
            <a:off x="628650" y="6356355"/>
            <a:ext cx="2057400" cy="365125"/>
          </a:xfrm>
          <a:prstGeom prst="rect">
            <a:avLst/>
          </a:prstGeom>
        </p:spPr>
        <p:txBody>
          <a:bodyPr/>
          <a:lstStyle/>
          <a:p>
            <a:endParaRPr kumimoji="1" lang="ja-JP" altLang="en-US"/>
          </a:p>
        </p:txBody>
      </p:sp>
      <p:sp>
        <p:nvSpPr>
          <p:cNvPr id="6" name="フッター プレースホルダー 5">
            <a:extLst>
              <a:ext uri="{FF2B5EF4-FFF2-40B4-BE49-F238E27FC236}">
                <a16:creationId xmlns:a16="http://schemas.microsoft.com/office/drawing/2014/main" id="{8DBB0BD1-4225-4240-991E-687072A11784}"/>
              </a:ext>
            </a:extLst>
          </p:cNvPr>
          <p:cNvSpPr>
            <a:spLocks noGrp="1"/>
          </p:cNvSpPr>
          <p:nvPr>
            <p:ph type="ftr" sz="quarter" idx="11"/>
          </p:nvPr>
        </p:nvSpPr>
        <p:spPr/>
        <p:txBody>
          <a:bodyPr/>
          <a:lstStyle/>
          <a:p>
            <a:r>
              <a:rPr kumimoji="1" lang="en-US" altLang="ja-JP"/>
              <a:t>2021</a:t>
            </a:r>
            <a:r>
              <a:rPr kumimoji="1" lang="ja-JP" altLang="en-US"/>
              <a:t>年度 卒業研究 笠井研究室 </a:t>
            </a:r>
            <a:r>
              <a:rPr kumimoji="1" lang="en-US" altLang="ja-JP"/>
              <a:t>E5 14 </a:t>
            </a:r>
            <a:r>
              <a:rPr kumimoji="1" lang="ja-JP" altLang="en-US"/>
              <a:t>小畠 一泰</a:t>
            </a:r>
          </a:p>
        </p:txBody>
      </p:sp>
      <p:sp>
        <p:nvSpPr>
          <p:cNvPr id="7" name="スライド番号プレースホルダー 6">
            <a:extLst>
              <a:ext uri="{FF2B5EF4-FFF2-40B4-BE49-F238E27FC236}">
                <a16:creationId xmlns:a16="http://schemas.microsoft.com/office/drawing/2014/main" id="{677EEAB0-2B57-A343-A312-96363905F376}"/>
              </a:ext>
            </a:extLst>
          </p:cNvPr>
          <p:cNvSpPr>
            <a:spLocks noGrp="1"/>
          </p:cNvSpPr>
          <p:nvPr>
            <p:ph type="sldNum" sz="quarter" idx="12"/>
          </p:nvPr>
        </p:nvSpPr>
        <p:spPr/>
        <p:txBody>
          <a:bodyPr/>
          <a:lstStyle/>
          <a:p>
            <a:fld id="{FFE47271-5603-4F49-AF7D-83B080F4A847}" type="slidenum">
              <a:rPr kumimoji="1" lang="ja-JP" altLang="en-US" smtClean="0"/>
              <a:t>‹#›</a:t>
            </a:fld>
            <a:endParaRPr kumimoji="1" lang="ja-JP" altLang="en-US"/>
          </a:p>
        </p:txBody>
      </p:sp>
    </p:spTree>
    <p:extLst>
      <p:ext uri="{BB962C8B-B14F-4D97-AF65-F5344CB8AC3E}">
        <p14:creationId xmlns:p14="http://schemas.microsoft.com/office/powerpoint/2010/main" val="161212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7DB77C5-BB8A-7C4D-9C55-5DCFDBCA4B39}"/>
              </a:ext>
            </a:extLst>
          </p:cNvPr>
          <p:cNvSpPr>
            <a:spLocks noGrp="1"/>
          </p:cNvSpPr>
          <p:nvPr>
            <p:ph type="title"/>
          </p:nvPr>
        </p:nvSpPr>
        <p:spPr>
          <a:xfrm>
            <a:off x="242048" y="239996"/>
            <a:ext cx="8659905" cy="737161"/>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C676186-FB5F-464B-B306-A567274A4DEC}"/>
              </a:ext>
            </a:extLst>
          </p:cNvPr>
          <p:cNvSpPr>
            <a:spLocks noGrp="1"/>
          </p:cNvSpPr>
          <p:nvPr>
            <p:ph type="body" idx="1"/>
          </p:nvPr>
        </p:nvSpPr>
        <p:spPr>
          <a:xfrm>
            <a:off x="385483" y="1253330"/>
            <a:ext cx="8516471" cy="4842669"/>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dirty="0"/>
              <a:t>2 </a:t>
            </a:r>
            <a:r>
              <a:rPr kumimoji="1" lang="ja-JP" altLang="en-US"/>
              <a:t>レベル</a:t>
            </a:r>
          </a:p>
          <a:p>
            <a:pPr lvl="2"/>
            <a:r>
              <a:rPr kumimoji="1" lang="ja-JP" altLang="en-US"/>
              <a:t>第 </a:t>
            </a:r>
            <a:r>
              <a:rPr kumimoji="1" lang="en-US" altLang="ja-JP" dirty="0"/>
              <a:t>3 </a:t>
            </a:r>
            <a:r>
              <a:rPr kumimoji="1" lang="ja-JP" altLang="en-US"/>
              <a:t>レベル</a:t>
            </a:r>
          </a:p>
          <a:p>
            <a:pPr lvl="3"/>
            <a:r>
              <a:rPr kumimoji="1" lang="ja-JP" altLang="en-US"/>
              <a:t>第 </a:t>
            </a:r>
            <a:r>
              <a:rPr kumimoji="1" lang="en-US" altLang="ja-JP" dirty="0"/>
              <a:t>4 </a:t>
            </a:r>
            <a:r>
              <a:rPr kumimoji="1" lang="ja-JP" altLang="en-US"/>
              <a:t>レベル</a:t>
            </a:r>
          </a:p>
          <a:p>
            <a:pPr lvl="4"/>
            <a:r>
              <a:rPr kumimoji="1" lang="ja-JP" altLang="en-US"/>
              <a:t>第 </a:t>
            </a:r>
            <a:r>
              <a:rPr kumimoji="1" lang="en-US" altLang="ja-JP" dirty="0"/>
              <a:t>5 </a:t>
            </a:r>
            <a:r>
              <a:rPr kumimoji="1" lang="ja-JP" altLang="en-US"/>
              <a:t>レベル</a:t>
            </a:r>
          </a:p>
        </p:txBody>
      </p:sp>
      <p:sp>
        <p:nvSpPr>
          <p:cNvPr id="5" name="フッター プレースホルダー 4">
            <a:extLst>
              <a:ext uri="{FF2B5EF4-FFF2-40B4-BE49-F238E27FC236}">
                <a16:creationId xmlns:a16="http://schemas.microsoft.com/office/drawing/2014/main" id="{10878587-B680-F641-AD17-E571C2A88A34}"/>
              </a:ext>
            </a:extLst>
          </p:cNvPr>
          <p:cNvSpPr>
            <a:spLocks noGrp="1"/>
          </p:cNvSpPr>
          <p:nvPr>
            <p:ph type="ftr" sz="quarter" idx="3"/>
          </p:nvPr>
        </p:nvSpPr>
        <p:spPr>
          <a:xfrm>
            <a:off x="242049" y="6356355"/>
            <a:ext cx="5873003" cy="365125"/>
          </a:xfrm>
          <a:prstGeom prst="rect">
            <a:avLst/>
          </a:prstGeom>
        </p:spPr>
        <p:txBody>
          <a:bodyPr vert="horz" lIns="91440" tIns="45720" rIns="91440" bIns="45720" rtlCol="0" anchor="ctr"/>
          <a:lstStyle>
            <a:lvl1pPr algn="l">
              <a:defRPr sz="900" b="0" i="0">
                <a:solidFill>
                  <a:schemeClr val="tx1">
                    <a:tint val="75000"/>
                  </a:schemeClr>
                </a:solidFill>
                <a:latin typeface="Hiragino Sans W3" panose="020B0400000000000000" pitchFamily="34" charset="-128"/>
                <a:ea typeface="Hiragino Sans W3" panose="020B0400000000000000" pitchFamily="34" charset="-128"/>
              </a:defRPr>
            </a:lvl1pPr>
          </a:lstStyle>
          <a:p>
            <a:r>
              <a:rPr lang="en-US" altLang="ja-JP"/>
              <a:t>2021</a:t>
            </a:r>
            <a:r>
              <a:rPr lang="ja-JP" altLang="en-US"/>
              <a:t>年度 卒業研究 笠井研究室 </a:t>
            </a:r>
            <a:r>
              <a:rPr lang="en-US" altLang="ja-JP"/>
              <a:t>E5 14 </a:t>
            </a:r>
            <a:r>
              <a:rPr lang="ja-JP" altLang="en-US"/>
              <a:t>小畠 一泰</a:t>
            </a:r>
          </a:p>
        </p:txBody>
      </p:sp>
      <p:sp>
        <p:nvSpPr>
          <p:cNvPr id="6" name="スライド番号プレースホルダー 5">
            <a:extLst>
              <a:ext uri="{FF2B5EF4-FFF2-40B4-BE49-F238E27FC236}">
                <a16:creationId xmlns:a16="http://schemas.microsoft.com/office/drawing/2014/main" id="{CAA5BFF2-97B7-9C4B-B072-5016169C850A}"/>
              </a:ext>
            </a:extLst>
          </p:cNvPr>
          <p:cNvSpPr>
            <a:spLocks noGrp="1"/>
          </p:cNvSpPr>
          <p:nvPr>
            <p:ph type="sldNum" sz="quarter" idx="4"/>
          </p:nvPr>
        </p:nvSpPr>
        <p:spPr>
          <a:xfrm>
            <a:off x="6844553" y="6356355"/>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FE47271-5603-4F49-AF7D-83B080F4A847}" type="slidenum">
              <a:rPr kumimoji="1" lang="ja-JP" altLang="en-US" smtClean="0"/>
              <a:t>‹#›</a:t>
            </a:fld>
            <a:endParaRPr kumimoji="1" lang="ja-JP" altLang="en-US"/>
          </a:p>
        </p:txBody>
      </p:sp>
    </p:spTree>
    <p:extLst>
      <p:ext uri="{BB962C8B-B14F-4D97-AF65-F5344CB8AC3E}">
        <p14:creationId xmlns:p14="http://schemas.microsoft.com/office/powerpoint/2010/main" val="617793770"/>
      </p:ext>
    </p:extLst>
  </p:cSld>
  <p:clrMap bg1="lt1" tx1="dk1" bg2="lt2" tx2="dk2" accent1="accent1" accent2="accent2" accent3="accent3" accent4="accent4" accent5="accent5" accent6="accent6" hlink="hlink" folHlink="folHlink"/>
  <p:sldLayoutIdLst>
    <p:sldLayoutId id="2147483688" r:id="rId1"/>
    <p:sldLayoutId id="2147483699" r:id="rId2"/>
    <p:sldLayoutId id="2147483700"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hf hdr="0" dt="0"/>
  <p:txStyles>
    <p:titleStyle>
      <a:lvl1pPr algn="l" defTabSz="685800" rtl="0" eaLnBrk="1" latinLnBrk="0" hangingPunct="1">
        <a:lnSpc>
          <a:spcPct val="90000"/>
        </a:lnSpc>
        <a:spcBef>
          <a:spcPct val="0"/>
        </a:spcBef>
        <a:buNone/>
        <a:defRPr kumimoji="1" sz="3300" b="1" i="0" kern="1200">
          <a:solidFill>
            <a:schemeClr val="tx1"/>
          </a:solidFill>
          <a:latin typeface="Hiragino Sans W6" panose="020B0400000000000000" pitchFamily="34" charset="-128"/>
          <a:ea typeface="Hiragino Sans W6" panose="020B0400000000000000" pitchFamily="34" charset="-128"/>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800" b="0" i="0" kern="1200">
          <a:solidFill>
            <a:schemeClr val="tx1"/>
          </a:solidFill>
          <a:latin typeface="Hiragino Sans W5" panose="020B0400000000000000" pitchFamily="34" charset="-128"/>
          <a:ea typeface="Hiragino Sans W5" panose="020B0400000000000000" pitchFamily="34" charset="-128"/>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2400" b="0" i="0" kern="1200">
          <a:solidFill>
            <a:schemeClr val="tx1"/>
          </a:solidFill>
          <a:latin typeface="Hiragino Sans W5" panose="020B0400000000000000" pitchFamily="34" charset="-128"/>
          <a:ea typeface="Hiragino Sans W5" panose="020B0400000000000000" pitchFamily="34" charset="-128"/>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800" b="0" i="0" kern="1200">
          <a:solidFill>
            <a:schemeClr val="tx1"/>
          </a:solidFill>
          <a:latin typeface="Hiragino Sans W5" panose="020B0400000000000000" pitchFamily="34" charset="-128"/>
          <a:ea typeface="Hiragino Sans W5" panose="020B0400000000000000" pitchFamily="34" charset="-128"/>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600" b="0" i="0" kern="1200">
          <a:solidFill>
            <a:schemeClr val="tx1"/>
          </a:solidFill>
          <a:latin typeface="Hiragino Sans W5" panose="020B0400000000000000" pitchFamily="34" charset="-128"/>
          <a:ea typeface="Hiragino Sans W5" panose="020B0400000000000000" pitchFamily="34" charset="-128"/>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600" b="0" i="0" kern="1200">
          <a:solidFill>
            <a:schemeClr val="tx1"/>
          </a:solidFill>
          <a:latin typeface="Hiragino Sans W5" panose="020B0400000000000000" pitchFamily="34" charset="-128"/>
          <a:ea typeface="Hiragino Sans W5" panose="020B0400000000000000" pitchFamily="34" charset="-128"/>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FDF80F-232F-234A-9810-9009D6F83F82}"/>
              </a:ext>
            </a:extLst>
          </p:cNvPr>
          <p:cNvSpPr>
            <a:spLocks noGrp="1"/>
          </p:cNvSpPr>
          <p:nvPr>
            <p:ph type="ctrTitle"/>
          </p:nvPr>
        </p:nvSpPr>
        <p:spPr>
          <a:xfrm>
            <a:off x="186608" y="2244142"/>
            <a:ext cx="8770789" cy="2369716"/>
          </a:xfrm>
        </p:spPr>
        <p:txBody>
          <a:bodyPr anchor="ctr">
            <a:normAutofit/>
          </a:bodyPr>
          <a:lstStyle/>
          <a:p>
            <a:r>
              <a:rPr lang="en" altLang="ja-JP" sz="3500" b="0"/>
              <a:t>WebAssembly</a:t>
            </a:r>
            <a:r>
              <a:rPr lang="ja-JP" altLang="en-US" sz="3500" b="0"/>
              <a:t>を用いた</a:t>
            </a:r>
            <a:br>
              <a:rPr lang="en-US" altLang="ja-JP" sz="3500" b="0"/>
            </a:br>
            <a:r>
              <a:rPr lang="ja-JP" altLang="en-US" sz="3500" b="0"/>
              <a:t>ブラウザ上で完結する</a:t>
            </a:r>
            <a:br>
              <a:rPr lang="en-US" altLang="ja-JP" sz="3500" b="0"/>
            </a:br>
            <a:r>
              <a:rPr lang="en" altLang="ja-JP" sz="3500" b="0"/>
              <a:t>C</a:t>
            </a:r>
            <a:r>
              <a:rPr lang="ja-JP" altLang="en-US" sz="3500" b="0"/>
              <a:t>言語の</a:t>
            </a:r>
            <a:r>
              <a:rPr lang="en" altLang="ja-JP" sz="3500" b="0"/>
              <a:t>TDD</a:t>
            </a:r>
            <a:r>
              <a:rPr lang="ja-JP" altLang="en-US" sz="3500" b="0"/>
              <a:t>式学習システムの構築と提案</a:t>
            </a:r>
            <a:endParaRPr lang="ja-JP" altLang="en-US" sz="3500"/>
          </a:p>
        </p:txBody>
      </p:sp>
      <p:sp>
        <p:nvSpPr>
          <p:cNvPr id="6" name="テキスト ボックス 5">
            <a:extLst>
              <a:ext uri="{FF2B5EF4-FFF2-40B4-BE49-F238E27FC236}">
                <a16:creationId xmlns:a16="http://schemas.microsoft.com/office/drawing/2014/main" id="{B88D0E45-C51A-854D-AF90-F70F0E8D4C2F}"/>
              </a:ext>
            </a:extLst>
          </p:cNvPr>
          <p:cNvSpPr txBox="1"/>
          <p:nvPr/>
        </p:nvSpPr>
        <p:spPr>
          <a:xfrm>
            <a:off x="235421" y="6291821"/>
            <a:ext cx="3210144" cy="369332"/>
          </a:xfrm>
          <a:prstGeom prst="rect">
            <a:avLst/>
          </a:prstGeom>
          <a:noFill/>
        </p:spPr>
        <p:txBody>
          <a:bodyPr wrap="square" rtlCol="0">
            <a:spAutoFit/>
          </a:bodyPr>
          <a:lstStyle/>
          <a:p>
            <a:r>
              <a:rPr lang="ja-JP" altLang="en-US">
                <a:latin typeface="Hiragino Sans W3" panose="020B0400000000000000" pitchFamily="34" charset="-128"/>
                <a:ea typeface="Hiragino Sans W3" panose="020B0400000000000000" pitchFamily="34" charset="-128"/>
              </a:rPr>
              <a:t>笠井研究室</a:t>
            </a:r>
            <a:r>
              <a:rPr lang="en-US" altLang="ja-JP" dirty="0">
                <a:latin typeface="Hiragino Sans W3" panose="020B0400000000000000" pitchFamily="34" charset="-128"/>
                <a:ea typeface="Hiragino Sans W3" panose="020B0400000000000000" pitchFamily="34" charset="-128"/>
              </a:rPr>
              <a:t> E5 14 </a:t>
            </a:r>
            <a:r>
              <a:rPr lang="ja-JP" altLang="en-US">
                <a:latin typeface="Hiragino Sans W3" panose="020B0400000000000000" pitchFamily="34" charset="-128"/>
                <a:ea typeface="Hiragino Sans W3" panose="020B0400000000000000" pitchFamily="34" charset="-128"/>
              </a:rPr>
              <a:t>小畠</a:t>
            </a:r>
            <a:r>
              <a:rPr lang="en-US" altLang="ja-JP" dirty="0">
                <a:latin typeface="Hiragino Sans W3" panose="020B0400000000000000" pitchFamily="34" charset="-128"/>
                <a:ea typeface="Hiragino Sans W3" panose="020B0400000000000000" pitchFamily="34" charset="-128"/>
              </a:rPr>
              <a:t> </a:t>
            </a:r>
            <a:r>
              <a:rPr lang="ja-JP" altLang="en-US">
                <a:latin typeface="Hiragino Sans W3" panose="020B0400000000000000" pitchFamily="34" charset="-128"/>
                <a:ea typeface="Hiragino Sans W3" panose="020B0400000000000000" pitchFamily="34" charset="-128"/>
              </a:rPr>
              <a:t>一泰</a:t>
            </a:r>
          </a:p>
        </p:txBody>
      </p:sp>
    </p:spTree>
    <p:extLst>
      <p:ext uri="{BB962C8B-B14F-4D97-AF65-F5344CB8AC3E}">
        <p14:creationId xmlns:p14="http://schemas.microsoft.com/office/powerpoint/2010/main" val="697766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0696AB-B745-B54C-9E84-11A206F46B9B}"/>
              </a:ext>
            </a:extLst>
          </p:cNvPr>
          <p:cNvSpPr>
            <a:spLocks noGrp="1"/>
          </p:cNvSpPr>
          <p:nvPr>
            <p:ph type="title"/>
          </p:nvPr>
        </p:nvSpPr>
        <p:spPr/>
        <p:txBody>
          <a:bodyPr/>
          <a:lstStyle/>
          <a:p>
            <a:r>
              <a:rPr lang="ja-JP" altLang="en-US"/>
              <a:t>用語説明：</a:t>
            </a:r>
            <a:r>
              <a:rPr kumimoji="1" lang="ja-JP" altLang="en-US"/>
              <a:t>テストとは</a:t>
            </a:r>
          </a:p>
        </p:txBody>
      </p:sp>
      <p:sp>
        <p:nvSpPr>
          <p:cNvPr id="3" name="フッター プレースホルダー 2">
            <a:extLst>
              <a:ext uri="{FF2B5EF4-FFF2-40B4-BE49-F238E27FC236}">
                <a16:creationId xmlns:a16="http://schemas.microsoft.com/office/drawing/2014/main" id="{B1FA7C26-CA67-9B4D-AC5C-829DF2637917}"/>
              </a:ext>
            </a:extLst>
          </p:cNvPr>
          <p:cNvSpPr>
            <a:spLocks noGrp="1"/>
          </p:cNvSpPr>
          <p:nvPr>
            <p:ph type="ftr" sz="quarter" idx="10"/>
          </p:nvPr>
        </p:nvSpPr>
        <p:spPr/>
        <p:txBody>
          <a:bodyPr/>
          <a:lstStyle/>
          <a:p>
            <a:r>
              <a:rPr lang="en-US" altLang="ja-JP"/>
              <a:t>2021</a:t>
            </a:r>
            <a:r>
              <a:rPr lang="ja-JP" altLang="en-US"/>
              <a:t>年度 卒業研究 笠井研究室 </a:t>
            </a:r>
            <a:r>
              <a:rPr lang="en-US" altLang="ja-JP"/>
              <a:t>E5 14 </a:t>
            </a:r>
            <a:r>
              <a:rPr lang="ja-JP" altLang="en-US"/>
              <a:t>小畠 一泰</a:t>
            </a:r>
          </a:p>
        </p:txBody>
      </p:sp>
      <p:sp>
        <p:nvSpPr>
          <p:cNvPr id="4" name="スライド番号プレースホルダー 3">
            <a:extLst>
              <a:ext uri="{FF2B5EF4-FFF2-40B4-BE49-F238E27FC236}">
                <a16:creationId xmlns:a16="http://schemas.microsoft.com/office/drawing/2014/main" id="{197C8741-C9F5-8B47-9729-7521D19D653B}"/>
              </a:ext>
            </a:extLst>
          </p:cNvPr>
          <p:cNvSpPr>
            <a:spLocks noGrp="1"/>
          </p:cNvSpPr>
          <p:nvPr>
            <p:ph type="sldNum" sz="quarter" idx="11"/>
          </p:nvPr>
        </p:nvSpPr>
        <p:spPr/>
        <p:txBody>
          <a:bodyPr/>
          <a:lstStyle/>
          <a:p>
            <a:fld id="{FFE47271-5603-4F49-AF7D-83B080F4A847}" type="slidenum">
              <a:rPr lang="ja-JP" altLang="en-US" smtClean="0"/>
              <a:pPr/>
              <a:t>9</a:t>
            </a:fld>
            <a:endParaRPr lang="ja-JP" altLang="en-US"/>
          </a:p>
        </p:txBody>
      </p:sp>
      <p:sp>
        <p:nvSpPr>
          <p:cNvPr id="5" name="コンテンツ プレースホルダー 4">
            <a:extLst>
              <a:ext uri="{FF2B5EF4-FFF2-40B4-BE49-F238E27FC236}">
                <a16:creationId xmlns:a16="http://schemas.microsoft.com/office/drawing/2014/main" id="{106BD0B2-ABE9-7947-A931-525E864077F3}"/>
              </a:ext>
            </a:extLst>
          </p:cNvPr>
          <p:cNvSpPr>
            <a:spLocks noGrp="1"/>
          </p:cNvSpPr>
          <p:nvPr>
            <p:ph idx="1"/>
          </p:nvPr>
        </p:nvSpPr>
        <p:spPr>
          <a:xfrm>
            <a:off x="376518" y="676658"/>
            <a:ext cx="8525435" cy="5517939"/>
          </a:xfrm>
        </p:spPr>
        <p:txBody>
          <a:bodyPr>
            <a:normAutofit/>
          </a:bodyPr>
          <a:lstStyle/>
          <a:p>
            <a:pPr marL="0" indent="0">
              <a:buNone/>
            </a:pPr>
            <a:r>
              <a:rPr lang="ja-JP" altLang="en-US" sz="2400"/>
              <a:t>テスト</a:t>
            </a:r>
            <a:r>
              <a:rPr lang="en-US" altLang="ja-JP" sz="2400" dirty="0"/>
              <a:t>≒</a:t>
            </a:r>
            <a:r>
              <a:rPr lang="ja-JP" altLang="en-US" sz="2400"/>
              <a:t>テスト駆動開発</a:t>
            </a:r>
            <a:r>
              <a:rPr lang="en-US" altLang="ja-JP" sz="2400" dirty="0"/>
              <a:t>(</a:t>
            </a:r>
            <a:r>
              <a:rPr lang="en" altLang="ja-JP" sz="2400" dirty="0"/>
              <a:t>Test-Driven Development</a:t>
            </a:r>
            <a:r>
              <a:rPr lang="en-US" altLang="ja-JP" sz="2400" dirty="0"/>
              <a:t>)</a:t>
            </a:r>
          </a:p>
          <a:p>
            <a:pPr marL="0" indent="0">
              <a:buNone/>
            </a:pPr>
            <a:r>
              <a:rPr lang="ja-JP" altLang="en-US" sz="2400"/>
              <a:t>　　　</a:t>
            </a:r>
            <a:r>
              <a:rPr lang="en-US" altLang="ja-JP" sz="2400" dirty="0"/>
              <a:t>  </a:t>
            </a:r>
            <a:r>
              <a:rPr lang="ja-JP" altLang="en-US" sz="2400"/>
              <a:t>プログラム開発手法の一種</a:t>
            </a:r>
            <a:endParaRPr lang="en-US" altLang="ja-JP" sz="2400" dirty="0"/>
          </a:p>
          <a:p>
            <a:pPr marL="0" indent="0">
              <a:buNone/>
            </a:pPr>
            <a:r>
              <a:rPr lang="en-US" altLang="ja-JP" sz="2400" dirty="0"/>
              <a:t>“</a:t>
            </a:r>
            <a:r>
              <a:rPr lang="ja-JP" altLang="en-US" sz="2400"/>
              <a:t>プログラムが正しいかどうかを機械的に判断するもの</a:t>
            </a:r>
            <a:r>
              <a:rPr lang="en-US" altLang="ja-JP" sz="2400" dirty="0"/>
              <a:t>”</a:t>
            </a:r>
            <a:endParaRPr lang="ja-JP" altLang="en-US" sz="2400"/>
          </a:p>
        </p:txBody>
      </p:sp>
      <p:graphicFrame>
        <p:nvGraphicFramePr>
          <p:cNvPr id="6" name="図表 5">
            <a:extLst>
              <a:ext uri="{FF2B5EF4-FFF2-40B4-BE49-F238E27FC236}">
                <a16:creationId xmlns:a16="http://schemas.microsoft.com/office/drawing/2014/main" id="{E5EBB7E5-4C22-8B4A-9270-29A0FB0A4DCD}"/>
              </a:ext>
            </a:extLst>
          </p:cNvPr>
          <p:cNvGraphicFramePr/>
          <p:nvPr>
            <p:extLst>
              <p:ext uri="{D42A27DB-BD31-4B8C-83A1-F6EECF244321}">
                <p14:modId xmlns:p14="http://schemas.microsoft.com/office/powerpoint/2010/main" val="3567751543"/>
              </p:ext>
            </p:extLst>
          </p:nvPr>
        </p:nvGraphicFramePr>
        <p:xfrm>
          <a:off x="1524599" y="2314263"/>
          <a:ext cx="60948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2590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0696AB-B745-B54C-9E84-11A206F46B9B}"/>
              </a:ext>
            </a:extLst>
          </p:cNvPr>
          <p:cNvSpPr>
            <a:spLocks noGrp="1"/>
          </p:cNvSpPr>
          <p:nvPr>
            <p:ph type="title"/>
          </p:nvPr>
        </p:nvSpPr>
        <p:spPr>
          <a:xfrm>
            <a:off x="107952" y="49213"/>
            <a:ext cx="8659813" cy="514350"/>
          </a:xfrm>
        </p:spPr>
        <p:txBody>
          <a:bodyPr/>
          <a:lstStyle/>
          <a:p>
            <a:r>
              <a:rPr lang="ja-JP" altLang="en-US"/>
              <a:t>用語説明：テストとは</a:t>
            </a:r>
          </a:p>
        </p:txBody>
      </p:sp>
      <p:sp>
        <p:nvSpPr>
          <p:cNvPr id="3" name="フッター プレースホルダー 2">
            <a:extLst>
              <a:ext uri="{FF2B5EF4-FFF2-40B4-BE49-F238E27FC236}">
                <a16:creationId xmlns:a16="http://schemas.microsoft.com/office/drawing/2014/main" id="{B1FA7C26-CA67-9B4D-AC5C-829DF2637917}"/>
              </a:ext>
            </a:extLst>
          </p:cNvPr>
          <p:cNvSpPr>
            <a:spLocks noGrp="1"/>
          </p:cNvSpPr>
          <p:nvPr>
            <p:ph type="ftr" sz="quarter" idx="10"/>
          </p:nvPr>
        </p:nvSpPr>
        <p:spPr>
          <a:xfrm>
            <a:off x="241300" y="6356352"/>
            <a:ext cx="5873750" cy="365125"/>
          </a:xfrm>
        </p:spPr>
        <p:txBody>
          <a:bodyPr/>
          <a:lstStyle/>
          <a:p>
            <a:r>
              <a:rPr lang="en-US" altLang="ja-JP"/>
              <a:t>2021</a:t>
            </a:r>
            <a:r>
              <a:rPr lang="ja-JP" altLang="en-US"/>
              <a:t>年度 卒業研究 笠井研究室 </a:t>
            </a:r>
            <a:r>
              <a:rPr lang="en-US" altLang="ja-JP"/>
              <a:t>E5 14 </a:t>
            </a:r>
            <a:r>
              <a:rPr lang="ja-JP" altLang="en-US"/>
              <a:t>小畠 一泰</a:t>
            </a:r>
          </a:p>
        </p:txBody>
      </p:sp>
      <p:sp>
        <p:nvSpPr>
          <p:cNvPr id="4" name="スライド番号プレースホルダー 3">
            <a:extLst>
              <a:ext uri="{FF2B5EF4-FFF2-40B4-BE49-F238E27FC236}">
                <a16:creationId xmlns:a16="http://schemas.microsoft.com/office/drawing/2014/main" id="{197C8741-C9F5-8B47-9729-7521D19D653B}"/>
              </a:ext>
            </a:extLst>
          </p:cNvPr>
          <p:cNvSpPr>
            <a:spLocks noGrp="1"/>
          </p:cNvSpPr>
          <p:nvPr>
            <p:ph type="sldNum" sz="quarter" idx="11"/>
          </p:nvPr>
        </p:nvSpPr>
        <p:spPr>
          <a:xfrm>
            <a:off x="8420100" y="6356352"/>
            <a:ext cx="482600" cy="365125"/>
          </a:xfrm>
        </p:spPr>
        <p:txBody>
          <a:bodyPr/>
          <a:lstStyle/>
          <a:p>
            <a:fld id="{FFE47271-5603-4F49-AF7D-83B080F4A847}" type="slidenum">
              <a:rPr lang="ja-JP" altLang="en-US" smtClean="0"/>
              <a:pPr/>
              <a:t>10</a:t>
            </a:fld>
            <a:endParaRPr lang="ja-JP" altLang="en-US"/>
          </a:p>
        </p:txBody>
      </p:sp>
      <p:sp>
        <p:nvSpPr>
          <p:cNvPr id="5" name="コンテンツ プレースホルダー 4">
            <a:extLst>
              <a:ext uri="{FF2B5EF4-FFF2-40B4-BE49-F238E27FC236}">
                <a16:creationId xmlns:a16="http://schemas.microsoft.com/office/drawing/2014/main" id="{106BD0B2-ABE9-7947-A931-525E864077F3}"/>
              </a:ext>
            </a:extLst>
          </p:cNvPr>
          <p:cNvSpPr>
            <a:spLocks noGrp="1"/>
          </p:cNvSpPr>
          <p:nvPr>
            <p:ph idx="1"/>
          </p:nvPr>
        </p:nvSpPr>
        <p:spPr>
          <a:xfrm>
            <a:off x="308769" y="1067149"/>
            <a:ext cx="8526462" cy="4785614"/>
          </a:xfrm>
        </p:spPr>
        <p:txBody>
          <a:bodyPr>
            <a:normAutofit/>
          </a:bodyPr>
          <a:lstStyle/>
          <a:p>
            <a:pPr marL="0" indent="0" algn="ctr">
              <a:buNone/>
            </a:pPr>
            <a:r>
              <a:rPr lang="ja-JP" altLang="en-US" sz="2400"/>
              <a:t>引数のうち最も大きい値を返す関数</a:t>
            </a:r>
            <a:br>
              <a:rPr lang="en-US" altLang="ja-JP" sz="2400" dirty="0"/>
            </a:br>
            <a:br>
              <a:rPr lang="en-US" altLang="ja-JP" sz="2400" dirty="0"/>
            </a:br>
            <a:endParaRPr lang="en-US" altLang="ja-JP" sz="2400" dirty="0"/>
          </a:p>
          <a:p>
            <a:pPr marL="0" indent="0" algn="ctr">
              <a:buNone/>
            </a:pPr>
            <a:br>
              <a:rPr lang="en-US" altLang="ja-JP" sz="2400" dirty="0"/>
            </a:br>
            <a:br>
              <a:rPr lang="en-US" altLang="ja-JP" sz="2400" dirty="0"/>
            </a:br>
            <a:br>
              <a:rPr lang="en-US" altLang="ja-JP" sz="2400" dirty="0"/>
            </a:br>
            <a:br>
              <a:rPr lang="en-US" altLang="ja-JP" sz="2400" dirty="0"/>
            </a:br>
            <a:br>
              <a:rPr lang="en-US" altLang="ja-JP" sz="2400" dirty="0"/>
            </a:br>
            <a:br>
              <a:rPr lang="en-US" altLang="ja-JP" sz="2400" dirty="0"/>
            </a:br>
            <a:endParaRPr lang="en-US" altLang="ja-JP" sz="2400" dirty="0"/>
          </a:p>
          <a:p>
            <a:pPr marL="0" indent="0" algn="ctr">
              <a:buNone/>
            </a:pPr>
            <a:r>
              <a:rPr lang="ja-JP" altLang="en-US" sz="2400"/>
              <a:t>上記コードは間違っているためテストを通らない</a:t>
            </a:r>
            <a:endParaRPr lang="en-US" altLang="ja-JP" sz="2400" dirty="0"/>
          </a:p>
        </p:txBody>
      </p:sp>
      <p:pic>
        <p:nvPicPr>
          <p:cNvPr id="16" name="図 15" descr="テキスト&#10;&#10;中程度の精度で自動的に生成された説明">
            <a:extLst>
              <a:ext uri="{FF2B5EF4-FFF2-40B4-BE49-F238E27FC236}">
                <a16:creationId xmlns:a16="http://schemas.microsoft.com/office/drawing/2014/main" id="{55962D0A-66A3-2240-A7E8-60E30BF2551E}"/>
              </a:ext>
            </a:extLst>
          </p:cNvPr>
          <p:cNvPicPr>
            <a:picLocks noChangeAspect="1"/>
          </p:cNvPicPr>
          <p:nvPr/>
        </p:nvPicPr>
        <p:blipFill>
          <a:blip r:embed="rId3"/>
          <a:stretch>
            <a:fillRect/>
          </a:stretch>
        </p:blipFill>
        <p:spPr>
          <a:xfrm>
            <a:off x="1638113" y="1764792"/>
            <a:ext cx="5867779" cy="3146966"/>
          </a:xfrm>
          <a:prstGeom prst="rect">
            <a:avLst/>
          </a:prstGeom>
        </p:spPr>
      </p:pic>
    </p:spTree>
    <p:extLst>
      <p:ext uri="{BB962C8B-B14F-4D97-AF65-F5344CB8AC3E}">
        <p14:creationId xmlns:p14="http://schemas.microsoft.com/office/powerpoint/2010/main" val="454411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5B140182-C170-1642-87FB-74FB8A8DBC80}"/>
              </a:ext>
            </a:extLst>
          </p:cNvPr>
          <p:cNvSpPr>
            <a:spLocks noGrp="1"/>
          </p:cNvSpPr>
          <p:nvPr>
            <p:ph type="title"/>
          </p:nvPr>
        </p:nvSpPr>
        <p:spPr/>
        <p:txBody>
          <a:bodyPr>
            <a:normAutofit/>
          </a:bodyPr>
          <a:lstStyle/>
          <a:p>
            <a:r>
              <a:rPr lang="en-US" altLang="ja-JP" dirty="0"/>
              <a:t>2. </a:t>
            </a:r>
            <a:r>
              <a:rPr lang="ja-JP" altLang="en-US"/>
              <a:t>研究方法と研究意義</a:t>
            </a:r>
          </a:p>
        </p:txBody>
      </p:sp>
      <p:sp>
        <p:nvSpPr>
          <p:cNvPr id="4" name="コンテンツ プレースホルダー 3">
            <a:extLst>
              <a:ext uri="{FF2B5EF4-FFF2-40B4-BE49-F238E27FC236}">
                <a16:creationId xmlns:a16="http://schemas.microsoft.com/office/drawing/2014/main" id="{B881FF9E-A293-2949-B39F-A6B3E51178FD}"/>
              </a:ext>
            </a:extLst>
          </p:cNvPr>
          <p:cNvSpPr>
            <a:spLocks noGrp="1"/>
          </p:cNvSpPr>
          <p:nvPr>
            <p:ph idx="1"/>
          </p:nvPr>
        </p:nvSpPr>
        <p:spPr/>
        <p:txBody>
          <a:bodyPr>
            <a:noAutofit/>
          </a:bodyPr>
          <a:lstStyle/>
          <a:p>
            <a:pPr marL="0" indent="0">
              <a:buNone/>
            </a:pPr>
            <a:r>
              <a:rPr lang="en-US" altLang="ja-JP" sz="2200" dirty="0"/>
              <a:t>“</a:t>
            </a:r>
            <a:r>
              <a:rPr lang="ja-JP" altLang="ja-JP" sz="2200"/>
              <a:t>テスト可能</a:t>
            </a:r>
            <a:r>
              <a:rPr lang="en-US" altLang="ja-JP" sz="2200" dirty="0"/>
              <a:t>”</a:t>
            </a:r>
            <a:br>
              <a:rPr lang="en-US" altLang="ja-JP" sz="2200" dirty="0"/>
            </a:br>
            <a:r>
              <a:rPr lang="en-US" altLang="ja-JP" sz="2200" dirty="0"/>
              <a:t>→ </a:t>
            </a:r>
            <a:r>
              <a:rPr lang="ja-JP" altLang="en-US" sz="2200"/>
              <a:t>授業時間や実習時間が少ない</a:t>
            </a:r>
            <a:r>
              <a:rPr lang="en-US" altLang="ja-JP" sz="2200" dirty="0"/>
              <a:t>(</a:t>
            </a:r>
            <a:r>
              <a:rPr lang="ja-JP" altLang="en-US" sz="2200"/>
              <a:t>時間の問題</a:t>
            </a:r>
            <a:r>
              <a:rPr lang="en-US" altLang="ja-JP" sz="2200" dirty="0"/>
              <a:t>)</a:t>
            </a:r>
          </a:p>
          <a:p>
            <a:pPr marL="0" indent="0">
              <a:buNone/>
            </a:pPr>
            <a:r>
              <a:rPr lang="en-US" altLang="ja-JP" sz="2200" dirty="0"/>
              <a:t>→ </a:t>
            </a:r>
            <a:r>
              <a:rPr lang="ja-JP" altLang="en-US" sz="2200"/>
              <a:t>コードを写すだけで理解していない</a:t>
            </a:r>
            <a:r>
              <a:rPr lang="en-US" altLang="ja-JP" sz="2200" dirty="0"/>
              <a:t>(</a:t>
            </a:r>
            <a:r>
              <a:rPr lang="ja-JP" altLang="en-US" sz="2200"/>
              <a:t>意欲</a:t>
            </a:r>
            <a:r>
              <a:rPr lang="ja-JP" altLang="ja-JP" sz="2200"/>
              <a:t>，</a:t>
            </a:r>
            <a:r>
              <a:rPr lang="ja-JP" altLang="en-US" sz="2200"/>
              <a:t>方法の問題</a:t>
            </a:r>
            <a:r>
              <a:rPr lang="en-US" altLang="ja-JP" sz="2200" dirty="0"/>
              <a:t>)</a:t>
            </a:r>
            <a:endParaRPr lang="en-US" altLang="ja-JP" sz="100" dirty="0"/>
          </a:p>
          <a:p>
            <a:pPr marL="0" indent="0">
              <a:buNone/>
            </a:pPr>
            <a:endParaRPr lang="en-US" altLang="ja-JP" sz="100" dirty="0"/>
          </a:p>
          <a:p>
            <a:pPr marL="0" indent="0">
              <a:buNone/>
            </a:pPr>
            <a:r>
              <a:rPr lang="ja-JP" altLang="ja-JP" sz="2200"/>
              <a:t>学習者自身が</a:t>
            </a:r>
            <a:r>
              <a:rPr lang="en-US" altLang="ja-JP" sz="2200" dirty="0"/>
              <a:t> “</a:t>
            </a:r>
            <a:r>
              <a:rPr lang="ja-JP" altLang="ja-JP" sz="2200"/>
              <a:t>課題を達するのに必要な知識や問題の細分化</a:t>
            </a:r>
            <a:r>
              <a:rPr lang="en-US" altLang="ja-JP" sz="2200" dirty="0"/>
              <a:t>”</a:t>
            </a:r>
          </a:p>
          <a:p>
            <a:pPr marL="0" indent="0">
              <a:buNone/>
            </a:pPr>
            <a:r>
              <a:rPr lang="ja-JP" altLang="ja-JP" sz="2200"/>
              <a:t>を行えていない可能性</a:t>
            </a:r>
            <a:endParaRPr lang="en-US" altLang="ja-JP" sz="100" dirty="0"/>
          </a:p>
          <a:p>
            <a:pPr marL="0" indent="0">
              <a:buNone/>
            </a:pPr>
            <a:endParaRPr lang="en-US" altLang="ja-JP" sz="100" dirty="0"/>
          </a:p>
          <a:p>
            <a:pPr marL="0" indent="0">
              <a:buNone/>
            </a:pPr>
            <a:r>
              <a:rPr lang="ja-JP" altLang="ja-JP" sz="2200"/>
              <a:t>テスト</a:t>
            </a:r>
            <a:r>
              <a:rPr lang="ja-JP" altLang="en-US" sz="2200"/>
              <a:t>があると</a:t>
            </a:r>
            <a:endParaRPr lang="en-US" altLang="ja-JP" sz="2200" dirty="0"/>
          </a:p>
          <a:p>
            <a:pPr marL="0" indent="0">
              <a:buNone/>
            </a:pPr>
            <a:r>
              <a:rPr lang="en-US" altLang="ja-JP" sz="2200" dirty="0"/>
              <a:t>→ </a:t>
            </a:r>
            <a:r>
              <a:rPr lang="ja-JP" altLang="ja-JP" sz="2200"/>
              <a:t>標準入力による動作確認</a:t>
            </a:r>
            <a:r>
              <a:rPr lang="ja-JP" altLang="en-US" sz="2200"/>
              <a:t>の</a:t>
            </a:r>
            <a:r>
              <a:rPr lang="ja-JP" altLang="ja-JP" sz="2200"/>
              <a:t>簡略化，時間短縮</a:t>
            </a:r>
            <a:endParaRPr lang="en-US" altLang="ja-JP" sz="2200" dirty="0"/>
          </a:p>
          <a:p>
            <a:pPr marL="0" indent="0">
              <a:buNone/>
            </a:pPr>
            <a:r>
              <a:rPr lang="ja-JP" altLang="en-US" sz="2200"/>
              <a:t>　</a:t>
            </a:r>
            <a:r>
              <a:rPr lang="en-US" altLang="ja-JP" sz="2200" dirty="0"/>
              <a:t> → </a:t>
            </a:r>
            <a:r>
              <a:rPr lang="ja-JP" altLang="ja-JP" sz="2200"/>
              <a:t>トライアンドエラーの高速化，効率化</a:t>
            </a:r>
            <a:endParaRPr lang="en-US" altLang="ja-JP" sz="2200" dirty="0"/>
          </a:p>
          <a:p>
            <a:pPr marL="0" indent="0">
              <a:buNone/>
            </a:pPr>
            <a:r>
              <a:rPr lang="en-US" altLang="ja-JP" sz="2200" dirty="0"/>
              <a:t>→ </a:t>
            </a:r>
            <a:r>
              <a:rPr lang="ja-JP" altLang="ja-JP" sz="2200"/>
              <a:t>テストケースからプログラムの具体的</a:t>
            </a:r>
            <a:r>
              <a:rPr lang="ja-JP" altLang="en-US" sz="2200"/>
              <a:t>なイメージが</a:t>
            </a:r>
            <a:r>
              <a:rPr lang="ja-JP" altLang="ja-JP" sz="2200"/>
              <a:t>つか</a:t>
            </a:r>
            <a:r>
              <a:rPr lang="ja-JP" altLang="en-US" sz="2200"/>
              <a:t>める</a:t>
            </a:r>
            <a:endParaRPr lang="en-US" altLang="ja-JP" sz="2200" dirty="0"/>
          </a:p>
          <a:p>
            <a:pPr marL="0" indent="0">
              <a:buNone/>
            </a:pPr>
            <a:r>
              <a:rPr lang="ja-JP" altLang="en-US" sz="2200"/>
              <a:t>　</a:t>
            </a:r>
            <a:r>
              <a:rPr lang="en-US" altLang="ja-JP" sz="2200" dirty="0"/>
              <a:t> → </a:t>
            </a:r>
            <a:r>
              <a:rPr lang="ja-JP" altLang="ja-JP" sz="2200"/>
              <a:t>完成や動作を意識した学習になる</a:t>
            </a:r>
            <a:endParaRPr lang="en-US" altLang="ja-JP" sz="2200" dirty="0"/>
          </a:p>
        </p:txBody>
      </p:sp>
    </p:spTree>
    <p:extLst>
      <p:ext uri="{BB962C8B-B14F-4D97-AF65-F5344CB8AC3E}">
        <p14:creationId xmlns:p14="http://schemas.microsoft.com/office/powerpoint/2010/main" val="425521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35FE23-DE3C-4D41-A8EF-771B7E65315C}"/>
              </a:ext>
            </a:extLst>
          </p:cNvPr>
          <p:cNvSpPr>
            <a:spLocks noGrp="1"/>
          </p:cNvSpPr>
          <p:nvPr>
            <p:ph type="title"/>
          </p:nvPr>
        </p:nvSpPr>
        <p:spPr/>
        <p:txBody>
          <a:bodyPr/>
          <a:lstStyle/>
          <a:p>
            <a:r>
              <a:rPr kumimoji="1" lang="en-US" altLang="ja-JP" dirty="0"/>
              <a:t>3. DEMO</a:t>
            </a:r>
            <a:endParaRPr kumimoji="1" lang="ja-JP" altLang="en-US"/>
          </a:p>
        </p:txBody>
      </p:sp>
      <p:sp>
        <p:nvSpPr>
          <p:cNvPr id="3" name="フッター プレースホルダー 2">
            <a:extLst>
              <a:ext uri="{FF2B5EF4-FFF2-40B4-BE49-F238E27FC236}">
                <a16:creationId xmlns:a16="http://schemas.microsoft.com/office/drawing/2014/main" id="{020CE0BD-C5D7-734D-AF4B-9B9C5A5EDCE8}"/>
              </a:ext>
            </a:extLst>
          </p:cNvPr>
          <p:cNvSpPr>
            <a:spLocks noGrp="1"/>
          </p:cNvSpPr>
          <p:nvPr>
            <p:ph type="ftr" sz="quarter" idx="10"/>
          </p:nvPr>
        </p:nvSpPr>
        <p:spPr/>
        <p:txBody>
          <a:bodyPr/>
          <a:lstStyle/>
          <a:p>
            <a:r>
              <a:rPr lang="en-US" altLang="ja-JP"/>
              <a:t>2021</a:t>
            </a:r>
            <a:r>
              <a:rPr lang="ja-JP" altLang="en-US"/>
              <a:t>年度 卒業研究 笠井研究室 </a:t>
            </a:r>
            <a:r>
              <a:rPr lang="en-US" altLang="ja-JP"/>
              <a:t>E5 14 </a:t>
            </a:r>
            <a:r>
              <a:rPr lang="ja-JP" altLang="en-US"/>
              <a:t>小畠 一泰</a:t>
            </a:r>
          </a:p>
        </p:txBody>
      </p:sp>
      <p:sp>
        <p:nvSpPr>
          <p:cNvPr id="4" name="スライド番号プレースホルダー 3">
            <a:extLst>
              <a:ext uri="{FF2B5EF4-FFF2-40B4-BE49-F238E27FC236}">
                <a16:creationId xmlns:a16="http://schemas.microsoft.com/office/drawing/2014/main" id="{D9D635EA-8274-B440-8C00-B76C665B8019}"/>
              </a:ext>
            </a:extLst>
          </p:cNvPr>
          <p:cNvSpPr>
            <a:spLocks noGrp="1"/>
          </p:cNvSpPr>
          <p:nvPr>
            <p:ph type="sldNum" sz="quarter" idx="11"/>
          </p:nvPr>
        </p:nvSpPr>
        <p:spPr/>
        <p:txBody>
          <a:bodyPr/>
          <a:lstStyle/>
          <a:p>
            <a:fld id="{FFE47271-5603-4F49-AF7D-83B080F4A847}" type="slidenum">
              <a:rPr lang="ja-JP" altLang="en-US" smtClean="0"/>
              <a:pPr/>
              <a:t>12</a:t>
            </a:fld>
            <a:endParaRPr lang="ja-JP" altLang="en-US"/>
          </a:p>
        </p:txBody>
      </p:sp>
      <p:sp>
        <p:nvSpPr>
          <p:cNvPr id="5" name="コンテンツ プレースホルダー 4">
            <a:extLst>
              <a:ext uri="{FF2B5EF4-FFF2-40B4-BE49-F238E27FC236}">
                <a16:creationId xmlns:a16="http://schemas.microsoft.com/office/drawing/2014/main" id="{1FAC1837-C8A1-E444-9B0D-BD6B58923753}"/>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917512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E01D8C-B375-A84D-A42B-00696BBB3F2A}"/>
              </a:ext>
            </a:extLst>
          </p:cNvPr>
          <p:cNvSpPr>
            <a:spLocks noGrp="1"/>
          </p:cNvSpPr>
          <p:nvPr>
            <p:ph type="title"/>
          </p:nvPr>
        </p:nvSpPr>
        <p:spPr>
          <a:xfrm>
            <a:off x="107952" y="49213"/>
            <a:ext cx="8659813" cy="514350"/>
          </a:xfrm>
        </p:spPr>
        <p:txBody>
          <a:bodyPr>
            <a:normAutofit/>
          </a:bodyPr>
          <a:lstStyle/>
          <a:p>
            <a:r>
              <a:rPr lang="en-US" altLang="ja-JP" dirty="0"/>
              <a:t>4. </a:t>
            </a:r>
            <a:r>
              <a:rPr lang="ja-JP" altLang="en-US"/>
              <a:t>実装方法と構築したシステムについて</a:t>
            </a:r>
            <a:endParaRPr lang="en-US" altLang="ja-JP" dirty="0"/>
          </a:p>
        </p:txBody>
      </p:sp>
      <p:sp>
        <p:nvSpPr>
          <p:cNvPr id="3" name="フッター プレースホルダー 2">
            <a:extLst>
              <a:ext uri="{FF2B5EF4-FFF2-40B4-BE49-F238E27FC236}">
                <a16:creationId xmlns:a16="http://schemas.microsoft.com/office/drawing/2014/main" id="{C0D45E31-51EA-104C-AB0D-09D3F9B6AD69}"/>
              </a:ext>
            </a:extLst>
          </p:cNvPr>
          <p:cNvSpPr>
            <a:spLocks noGrp="1"/>
          </p:cNvSpPr>
          <p:nvPr>
            <p:ph type="ftr" sz="quarter" idx="10"/>
          </p:nvPr>
        </p:nvSpPr>
        <p:spPr>
          <a:xfrm>
            <a:off x="241300" y="6356352"/>
            <a:ext cx="5873750" cy="365125"/>
          </a:xfrm>
        </p:spPr>
        <p:txBody>
          <a:bodyPr/>
          <a:lstStyle/>
          <a:p>
            <a:r>
              <a:rPr lang="en-US" altLang="ja-JP"/>
              <a:t>2021</a:t>
            </a:r>
            <a:r>
              <a:rPr lang="ja-JP" altLang="en-US"/>
              <a:t>年度 卒業研究 笠井研究室 </a:t>
            </a:r>
            <a:r>
              <a:rPr lang="en-US" altLang="ja-JP"/>
              <a:t>E5 14 </a:t>
            </a:r>
            <a:r>
              <a:rPr lang="ja-JP" altLang="en-US"/>
              <a:t>小畠 一泰</a:t>
            </a:r>
          </a:p>
        </p:txBody>
      </p:sp>
      <p:sp>
        <p:nvSpPr>
          <p:cNvPr id="4" name="スライド番号プレースホルダー 3">
            <a:extLst>
              <a:ext uri="{FF2B5EF4-FFF2-40B4-BE49-F238E27FC236}">
                <a16:creationId xmlns:a16="http://schemas.microsoft.com/office/drawing/2014/main" id="{5C497A6E-309C-164E-8C5F-6240A94797EB}"/>
              </a:ext>
            </a:extLst>
          </p:cNvPr>
          <p:cNvSpPr>
            <a:spLocks noGrp="1"/>
          </p:cNvSpPr>
          <p:nvPr>
            <p:ph type="sldNum" sz="quarter" idx="11"/>
          </p:nvPr>
        </p:nvSpPr>
        <p:spPr>
          <a:xfrm>
            <a:off x="8420100" y="6356352"/>
            <a:ext cx="482600" cy="365125"/>
          </a:xfrm>
        </p:spPr>
        <p:txBody>
          <a:bodyPr/>
          <a:lstStyle/>
          <a:p>
            <a:fld id="{FFE47271-5603-4F49-AF7D-83B080F4A847}" type="slidenum">
              <a:rPr lang="ja-JP" altLang="en-US" smtClean="0"/>
              <a:pPr/>
              <a:t>13</a:t>
            </a:fld>
            <a:endParaRPr lang="ja-JP" altLang="en-US"/>
          </a:p>
        </p:txBody>
      </p:sp>
      <p:pic>
        <p:nvPicPr>
          <p:cNvPr id="15" name="コンテンツ プレースホルダー 14">
            <a:extLst>
              <a:ext uri="{FF2B5EF4-FFF2-40B4-BE49-F238E27FC236}">
                <a16:creationId xmlns:a16="http://schemas.microsoft.com/office/drawing/2014/main" id="{DF443D0D-283F-CD49-A298-DDDEDA93B229}"/>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254467" y="983607"/>
            <a:ext cx="8635071" cy="4952703"/>
          </a:xfrm>
        </p:spPr>
      </p:pic>
    </p:spTree>
    <p:extLst>
      <p:ext uri="{BB962C8B-B14F-4D97-AF65-F5344CB8AC3E}">
        <p14:creationId xmlns:p14="http://schemas.microsoft.com/office/powerpoint/2010/main" val="2979219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E01D8C-B375-A84D-A42B-00696BBB3F2A}"/>
              </a:ext>
            </a:extLst>
          </p:cNvPr>
          <p:cNvSpPr>
            <a:spLocks noGrp="1"/>
          </p:cNvSpPr>
          <p:nvPr>
            <p:ph type="title"/>
          </p:nvPr>
        </p:nvSpPr>
        <p:spPr>
          <a:xfrm>
            <a:off x="107952" y="49213"/>
            <a:ext cx="8659813" cy="514350"/>
          </a:xfrm>
        </p:spPr>
        <p:txBody>
          <a:bodyPr>
            <a:normAutofit/>
          </a:bodyPr>
          <a:lstStyle/>
          <a:p>
            <a:r>
              <a:rPr lang="en-US" altLang="ja-JP" dirty="0"/>
              <a:t>4. </a:t>
            </a:r>
            <a:r>
              <a:rPr lang="ja-JP" altLang="en-US"/>
              <a:t>実装方法と構築したシステムについて</a:t>
            </a:r>
            <a:endParaRPr lang="en-US" altLang="ja-JP" dirty="0"/>
          </a:p>
        </p:txBody>
      </p:sp>
      <p:sp>
        <p:nvSpPr>
          <p:cNvPr id="3" name="フッター プレースホルダー 2">
            <a:extLst>
              <a:ext uri="{FF2B5EF4-FFF2-40B4-BE49-F238E27FC236}">
                <a16:creationId xmlns:a16="http://schemas.microsoft.com/office/drawing/2014/main" id="{C0D45E31-51EA-104C-AB0D-09D3F9B6AD69}"/>
              </a:ext>
            </a:extLst>
          </p:cNvPr>
          <p:cNvSpPr>
            <a:spLocks noGrp="1"/>
          </p:cNvSpPr>
          <p:nvPr>
            <p:ph type="ftr" sz="quarter" idx="10"/>
          </p:nvPr>
        </p:nvSpPr>
        <p:spPr>
          <a:xfrm>
            <a:off x="241300" y="6356352"/>
            <a:ext cx="5873750" cy="365125"/>
          </a:xfrm>
        </p:spPr>
        <p:txBody>
          <a:bodyPr/>
          <a:lstStyle/>
          <a:p>
            <a:r>
              <a:rPr lang="en-US" altLang="ja-JP"/>
              <a:t>2021</a:t>
            </a:r>
            <a:r>
              <a:rPr lang="ja-JP" altLang="en-US"/>
              <a:t>年度 卒業研究 笠井研究室 </a:t>
            </a:r>
            <a:r>
              <a:rPr lang="en-US" altLang="ja-JP"/>
              <a:t>E5 14 </a:t>
            </a:r>
            <a:r>
              <a:rPr lang="ja-JP" altLang="en-US"/>
              <a:t>小畠 一泰</a:t>
            </a:r>
          </a:p>
        </p:txBody>
      </p:sp>
      <p:sp>
        <p:nvSpPr>
          <p:cNvPr id="4" name="スライド番号プレースホルダー 3">
            <a:extLst>
              <a:ext uri="{FF2B5EF4-FFF2-40B4-BE49-F238E27FC236}">
                <a16:creationId xmlns:a16="http://schemas.microsoft.com/office/drawing/2014/main" id="{5C497A6E-309C-164E-8C5F-6240A94797EB}"/>
              </a:ext>
            </a:extLst>
          </p:cNvPr>
          <p:cNvSpPr>
            <a:spLocks noGrp="1"/>
          </p:cNvSpPr>
          <p:nvPr>
            <p:ph type="sldNum" sz="quarter" idx="11"/>
          </p:nvPr>
        </p:nvSpPr>
        <p:spPr>
          <a:xfrm>
            <a:off x="8420100" y="6356352"/>
            <a:ext cx="482600" cy="365125"/>
          </a:xfrm>
        </p:spPr>
        <p:txBody>
          <a:bodyPr/>
          <a:lstStyle/>
          <a:p>
            <a:fld id="{FFE47271-5603-4F49-AF7D-83B080F4A847}" type="slidenum">
              <a:rPr lang="ja-JP" altLang="en-US" smtClean="0"/>
              <a:pPr/>
              <a:t>14</a:t>
            </a:fld>
            <a:endParaRPr lang="ja-JP" altLang="en-US"/>
          </a:p>
        </p:txBody>
      </p:sp>
      <p:sp>
        <p:nvSpPr>
          <p:cNvPr id="16" name="コンテンツ プレースホルダー 15">
            <a:extLst>
              <a:ext uri="{FF2B5EF4-FFF2-40B4-BE49-F238E27FC236}">
                <a16:creationId xmlns:a16="http://schemas.microsoft.com/office/drawing/2014/main" id="{DC79D56B-8AAD-7E4E-93DD-E5A093CB9DBC}"/>
              </a:ext>
            </a:extLst>
          </p:cNvPr>
          <p:cNvSpPr>
            <a:spLocks noGrp="1"/>
          </p:cNvSpPr>
          <p:nvPr>
            <p:ph idx="1"/>
          </p:nvPr>
        </p:nvSpPr>
        <p:spPr>
          <a:xfrm>
            <a:off x="1317869" y="1239449"/>
            <a:ext cx="6901513" cy="4351811"/>
          </a:xfrm>
        </p:spPr>
        <p:txBody>
          <a:bodyPr/>
          <a:lstStyle/>
          <a:p>
            <a:pPr marL="0" indent="0">
              <a:buNone/>
            </a:pPr>
            <a:r>
              <a:rPr lang="ja-JP" altLang="ja-JP"/>
              <a:t>コンパイル</a:t>
            </a:r>
            <a:r>
              <a:rPr lang="en-US" altLang="ja-JP" dirty="0"/>
              <a:t>			</a:t>
            </a:r>
            <a:r>
              <a:rPr lang="ja-JP" altLang="ja-JP"/>
              <a:t>自動保存</a:t>
            </a:r>
            <a:endParaRPr lang="en-US" altLang="ja-JP" dirty="0"/>
          </a:p>
          <a:p>
            <a:pPr marL="0" indent="0">
              <a:buNone/>
            </a:pPr>
            <a:r>
              <a:rPr lang="ja-JP" altLang="ja-JP"/>
              <a:t>実行</a:t>
            </a:r>
            <a:r>
              <a:rPr lang="en-US" altLang="ja-JP" dirty="0"/>
              <a:t>				</a:t>
            </a:r>
            <a:r>
              <a:rPr lang="ja-JP" altLang="en-US"/>
              <a:t>ツールチップ</a:t>
            </a:r>
            <a:r>
              <a:rPr lang="ja-JP" altLang="ja-JP"/>
              <a:t>ヒント</a:t>
            </a:r>
            <a:endParaRPr lang="en-US" altLang="ja-JP" dirty="0"/>
          </a:p>
          <a:p>
            <a:pPr marL="0" indent="0">
              <a:buNone/>
            </a:pPr>
            <a:r>
              <a:rPr lang="ja-JP" altLang="ja-JP"/>
              <a:t>標準入出力</a:t>
            </a:r>
            <a:r>
              <a:rPr lang="en-US" altLang="ja-JP" dirty="0"/>
              <a:t>			</a:t>
            </a:r>
            <a:r>
              <a:rPr lang="ja-JP" altLang="ja-JP"/>
              <a:t>クイックフィックス</a:t>
            </a:r>
            <a:endParaRPr lang="en-US" altLang="ja-JP" dirty="0"/>
          </a:p>
          <a:p>
            <a:pPr marL="0" indent="0">
              <a:buNone/>
            </a:pPr>
            <a:r>
              <a:rPr lang="ja-JP" altLang="ja-JP"/>
              <a:t>テスト</a:t>
            </a:r>
            <a:r>
              <a:rPr lang="en-US" altLang="ja-JP" dirty="0"/>
              <a:t>				URL</a:t>
            </a:r>
            <a:r>
              <a:rPr lang="ja-JP" altLang="ja-JP"/>
              <a:t>による共有</a:t>
            </a:r>
            <a:endParaRPr lang="en-US" altLang="ja-JP" dirty="0"/>
          </a:p>
          <a:p>
            <a:pPr marL="0" indent="0">
              <a:buNone/>
            </a:pPr>
            <a:r>
              <a:rPr lang="ja-JP" altLang="ja-JP"/>
              <a:t>整形</a:t>
            </a:r>
            <a:r>
              <a:rPr lang="en-US" altLang="ja-JP" dirty="0"/>
              <a:t>				</a:t>
            </a:r>
            <a:r>
              <a:rPr lang="ja-JP" altLang="ja-JP"/>
              <a:t>環境変数</a:t>
            </a:r>
            <a:endParaRPr lang="en-US" altLang="ja-JP" dirty="0"/>
          </a:p>
          <a:p>
            <a:pPr marL="0" indent="0">
              <a:buNone/>
            </a:pPr>
            <a:r>
              <a:rPr lang="ja-JP" altLang="ja-JP"/>
              <a:t>ダウンロード</a:t>
            </a:r>
            <a:r>
              <a:rPr lang="en-US" altLang="ja-JP" dirty="0"/>
              <a:t>		</a:t>
            </a:r>
            <a:r>
              <a:rPr lang="ja-JP" altLang="ja-JP"/>
              <a:t>コマンドライン引数</a:t>
            </a:r>
            <a:endParaRPr lang="en-US" altLang="ja-JP" dirty="0"/>
          </a:p>
          <a:p>
            <a:pPr marL="0" indent="0">
              <a:buNone/>
            </a:pPr>
            <a:r>
              <a:rPr lang="ja-JP" altLang="ja-JP"/>
              <a:t>補完機能</a:t>
            </a:r>
          </a:p>
        </p:txBody>
      </p:sp>
    </p:spTree>
    <p:extLst>
      <p:ext uri="{BB962C8B-B14F-4D97-AF65-F5344CB8AC3E}">
        <p14:creationId xmlns:p14="http://schemas.microsoft.com/office/powerpoint/2010/main" val="1195415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E01D8C-B375-A84D-A42B-00696BBB3F2A}"/>
              </a:ext>
            </a:extLst>
          </p:cNvPr>
          <p:cNvSpPr>
            <a:spLocks noGrp="1"/>
          </p:cNvSpPr>
          <p:nvPr>
            <p:ph type="title"/>
          </p:nvPr>
        </p:nvSpPr>
        <p:spPr>
          <a:xfrm>
            <a:off x="108237" y="48939"/>
            <a:ext cx="8659905" cy="514794"/>
          </a:xfrm>
        </p:spPr>
        <p:txBody>
          <a:bodyPr>
            <a:normAutofit/>
          </a:bodyPr>
          <a:lstStyle/>
          <a:p>
            <a:r>
              <a:rPr lang="en-US" altLang="ja-JP" dirty="0"/>
              <a:t>4. </a:t>
            </a:r>
            <a:r>
              <a:rPr lang="ja-JP" altLang="en-US"/>
              <a:t>実装方法と構築したシステムについて</a:t>
            </a:r>
            <a:endParaRPr lang="en-US" altLang="ja-JP" dirty="0"/>
          </a:p>
        </p:txBody>
      </p:sp>
      <p:sp>
        <p:nvSpPr>
          <p:cNvPr id="3" name="フッター プレースホルダー 2">
            <a:extLst>
              <a:ext uri="{FF2B5EF4-FFF2-40B4-BE49-F238E27FC236}">
                <a16:creationId xmlns:a16="http://schemas.microsoft.com/office/drawing/2014/main" id="{C0D45E31-51EA-104C-AB0D-09D3F9B6AD69}"/>
              </a:ext>
            </a:extLst>
          </p:cNvPr>
          <p:cNvSpPr>
            <a:spLocks noGrp="1"/>
          </p:cNvSpPr>
          <p:nvPr>
            <p:ph type="ftr" sz="quarter" idx="10"/>
          </p:nvPr>
        </p:nvSpPr>
        <p:spPr>
          <a:xfrm>
            <a:off x="242050" y="6356355"/>
            <a:ext cx="5873003" cy="365125"/>
          </a:xfrm>
        </p:spPr>
        <p:txBody>
          <a:bodyPr/>
          <a:lstStyle/>
          <a:p>
            <a:r>
              <a:rPr lang="en-US" altLang="ja-JP"/>
              <a:t>2021</a:t>
            </a:r>
            <a:r>
              <a:rPr lang="ja-JP" altLang="en-US"/>
              <a:t>年度 卒業研究 笠井研究室 </a:t>
            </a:r>
            <a:r>
              <a:rPr lang="en-US" altLang="ja-JP"/>
              <a:t>E5 14 </a:t>
            </a:r>
            <a:r>
              <a:rPr lang="ja-JP" altLang="en-US"/>
              <a:t>小畠 一泰</a:t>
            </a:r>
          </a:p>
        </p:txBody>
      </p:sp>
      <p:sp>
        <p:nvSpPr>
          <p:cNvPr id="4" name="スライド番号プレースホルダー 3">
            <a:extLst>
              <a:ext uri="{FF2B5EF4-FFF2-40B4-BE49-F238E27FC236}">
                <a16:creationId xmlns:a16="http://schemas.microsoft.com/office/drawing/2014/main" id="{5C497A6E-309C-164E-8C5F-6240A94797EB}"/>
              </a:ext>
            </a:extLst>
          </p:cNvPr>
          <p:cNvSpPr>
            <a:spLocks noGrp="1"/>
          </p:cNvSpPr>
          <p:nvPr>
            <p:ph type="sldNum" sz="quarter" idx="11"/>
          </p:nvPr>
        </p:nvSpPr>
        <p:spPr>
          <a:xfrm>
            <a:off x="8420375" y="6356355"/>
            <a:ext cx="481579" cy="365125"/>
          </a:xfrm>
        </p:spPr>
        <p:txBody>
          <a:bodyPr/>
          <a:lstStyle/>
          <a:p>
            <a:fld id="{FFE47271-5603-4F49-AF7D-83B080F4A847}" type="slidenum">
              <a:rPr lang="ja-JP" altLang="en-US" smtClean="0"/>
              <a:pPr/>
              <a:t>15</a:t>
            </a:fld>
            <a:endParaRPr lang="ja-JP" altLang="en-US"/>
          </a:p>
        </p:txBody>
      </p:sp>
      <p:sp>
        <p:nvSpPr>
          <p:cNvPr id="6" name="コンテンツ プレースホルダー 5">
            <a:extLst>
              <a:ext uri="{FF2B5EF4-FFF2-40B4-BE49-F238E27FC236}">
                <a16:creationId xmlns:a16="http://schemas.microsoft.com/office/drawing/2014/main" id="{B0345AA8-E207-8042-A9C2-CDCDE1B38031}"/>
              </a:ext>
            </a:extLst>
          </p:cNvPr>
          <p:cNvSpPr>
            <a:spLocks noGrp="1"/>
          </p:cNvSpPr>
          <p:nvPr>
            <p:ph idx="1"/>
          </p:nvPr>
        </p:nvSpPr>
        <p:spPr>
          <a:xfrm>
            <a:off x="376518" y="755450"/>
            <a:ext cx="8525435" cy="5347103"/>
          </a:xfrm>
        </p:spPr>
        <p:txBody>
          <a:bodyPr>
            <a:normAutofit fontScale="55000" lnSpcReduction="20000"/>
          </a:bodyPr>
          <a:lstStyle/>
          <a:p>
            <a:pPr marL="0" indent="0">
              <a:buNone/>
            </a:pPr>
            <a:r>
              <a:rPr lang="ja-JP" altLang="ja-JP" sz="4400"/>
              <a:t>整形</a:t>
            </a:r>
            <a:endParaRPr lang="en-US" altLang="ja-JP" sz="4400" dirty="0"/>
          </a:p>
          <a:p>
            <a:pPr marL="0" indent="0">
              <a:buNone/>
            </a:pPr>
            <a:r>
              <a:rPr lang="ja-JP" altLang="en-US"/>
              <a:t>　</a:t>
            </a:r>
            <a:r>
              <a:rPr lang="ja-JP" altLang="ja-JP"/>
              <a:t>ルールに従ってプログラムの動作を変えずに見た目を整える</a:t>
            </a:r>
            <a:r>
              <a:rPr lang="ja-JP" altLang="en-US"/>
              <a:t>機能</a:t>
            </a:r>
            <a:r>
              <a:rPr lang="ja-JP" altLang="ja-JP"/>
              <a:t>．</a:t>
            </a:r>
            <a:endParaRPr lang="en-US" altLang="ja-JP" dirty="0"/>
          </a:p>
          <a:p>
            <a:pPr marL="0" indent="0">
              <a:buNone/>
            </a:pPr>
            <a:r>
              <a:rPr lang="ja-JP" altLang="en-US" sz="4400"/>
              <a:t>ツールチップヒント</a:t>
            </a:r>
            <a:endParaRPr lang="en-US" altLang="ja-JP" sz="4400" dirty="0"/>
          </a:p>
          <a:p>
            <a:pPr marL="0" indent="0">
              <a:buNone/>
            </a:pPr>
            <a:r>
              <a:rPr lang="ja-JP" altLang="en-US"/>
              <a:t>　</a:t>
            </a:r>
            <a:r>
              <a:rPr lang="ja-JP" altLang="ja-JP"/>
              <a:t>変数や関数にマウスをホバーするとその説明や詳細が表示される機能．</a:t>
            </a:r>
            <a:endParaRPr lang="en-US" altLang="ja-JP" dirty="0"/>
          </a:p>
          <a:p>
            <a:pPr marL="0" indent="0">
              <a:buNone/>
            </a:pPr>
            <a:r>
              <a:rPr lang="ja-JP" altLang="ja-JP" sz="4400"/>
              <a:t>クイックフィックス</a:t>
            </a:r>
            <a:endParaRPr lang="en-US" altLang="ja-JP" sz="4400" dirty="0"/>
          </a:p>
          <a:p>
            <a:pPr marL="0" indent="0">
              <a:buNone/>
            </a:pPr>
            <a:r>
              <a:rPr lang="ja-JP" altLang="en-US"/>
              <a:t>　</a:t>
            </a:r>
            <a:r>
              <a:rPr lang="ja-JP" altLang="ja-JP"/>
              <a:t>機械的に修正可能なものを修正する機能（例：セミコロン忘れなど）．</a:t>
            </a:r>
            <a:endParaRPr lang="en-US" altLang="ja-JP" dirty="0"/>
          </a:p>
          <a:p>
            <a:pPr marL="0" indent="0">
              <a:buNone/>
            </a:pPr>
            <a:r>
              <a:rPr lang="ja-JP" altLang="ja-JP" sz="4400"/>
              <a:t>補完機能</a:t>
            </a:r>
            <a:endParaRPr lang="en-US" altLang="ja-JP" sz="4400" dirty="0"/>
          </a:p>
          <a:p>
            <a:pPr marL="0" indent="0">
              <a:buNone/>
            </a:pPr>
            <a:r>
              <a:rPr lang="ja-JP" altLang="en-US"/>
              <a:t>　</a:t>
            </a:r>
            <a:r>
              <a:rPr lang="ja-JP" altLang="ja-JP"/>
              <a:t>宣言済みの変数や</a:t>
            </a:r>
            <a:r>
              <a:rPr lang="en-US" altLang="ja-JP" dirty="0"/>
              <a:t>for</a:t>
            </a:r>
            <a:r>
              <a:rPr lang="ja-JP" altLang="ja-JP"/>
              <a:t>文などの構文</a:t>
            </a:r>
            <a:r>
              <a:rPr lang="ja-JP" altLang="en-US"/>
              <a:t>が入力時に補完</a:t>
            </a:r>
            <a:r>
              <a:rPr lang="ja-JP" altLang="ja-JP"/>
              <a:t>される</a:t>
            </a:r>
            <a:r>
              <a:rPr lang="ja-JP" altLang="en-US"/>
              <a:t>機能</a:t>
            </a:r>
            <a:r>
              <a:rPr lang="ja-JP" altLang="ja-JP"/>
              <a:t>．</a:t>
            </a:r>
            <a:endParaRPr lang="en-US" altLang="ja-JP" dirty="0"/>
          </a:p>
          <a:p>
            <a:pPr marL="0" indent="0">
              <a:buNone/>
            </a:pPr>
            <a:r>
              <a:rPr lang="ja-JP" altLang="ja-JP" sz="4400"/>
              <a:t>自動保存</a:t>
            </a:r>
            <a:endParaRPr lang="en-US" altLang="ja-JP" sz="4400" dirty="0"/>
          </a:p>
          <a:p>
            <a:pPr marL="0" indent="0">
              <a:buNone/>
            </a:pPr>
            <a:r>
              <a:rPr lang="ja-JP" altLang="en-US"/>
              <a:t>　</a:t>
            </a:r>
            <a:r>
              <a:rPr lang="en-US" altLang="ja-JP" dirty="0"/>
              <a:t>500ms </a:t>
            </a:r>
            <a:r>
              <a:rPr lang="ja-JP" altLang="ja-JP"/>
              <a:t>毎にブラウザにプログラム等を保存．ブラウザを閉じても再度復元可能．</a:t>
            </a:r>
            <a:endParaRPr lang="en-US" altLang="ja-JP" dirty="0"/>
          </a:p>
          <a:p>
            <a:pPr marL="0" indent="0">
              <a:buNone/>
            </a:pPr>
            <a:r>
              <a:rPr lang="en-US" altLang="ja-JP" sz="4400" dirty="0"/>
              <a:t>URL</a:t>
            </a:r>
            <a:r>
              <a:rPr lang="ja-JP" altLang="ja-JP" sz="4400"/>
              <a:t>による共有</a:t>
            </a:r>
            <a:endParaRPr lang="en-US" altLang="ja-JP" sz="4400" dirty="0"/>
          </a:p>
          <a:p>
            <a:pPr marL="0" indent="0">
              <a:buNone/>
            </a:pPr>
            <a:r>
              <a:rPr lang="ja-JP" altLang="en-US"/>
              <a:t>　</a:t>
            </a:r>
            <a:r>
              <a:rPr lang="ja-JP" altLang="ja-JP"/>
              <a:t>プログラムなどを符号化</a:t>
            </a:r>
            <a:r>
              <a:rPr lang="ja-JP" altLang="en-US"/>
              <a:t>し</a:t>
            </a:r>
            <a:r>
              <a:rPr lang="en-US" altLang="ja-JP" dirty="0"/>
              <a:t>URL</a:t>
            </a:r>
            <a:r>
              <a:rPr lang="ja-JP" altLang="ja-JP"/>
              <a:t>に付与する．ブラウザで開く</a:t>
            </a:r>
            <a:r>
              <a:rPr lang="ja-JP" altLang="en-US"/>
              <a:t>だけで</a:t>
            </a:r>
            <a:r>
              <a:rPr lang="ja-JP" altLang="ja-JP"/>
              <a:t>同じ状態を再現できる．</a:t>
            </a:r>
          </a:p>
        </p:txBody>
      </p:sp>
    </p:spTree>
    <p:extLst>
      <p:ext uri="{BB962C8B-B14F-4D97-AF65-F5344CB8AC3E}">
        <p14:creationId xmlns:p14="http://schemas.microsoft.com/office/powerpoint/2010/main" val="38036995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E01D8C-B375-A84D-A42B-00696BBB3F2A}"/>
              </a:ext>
            </a:extLst>
          </p:cNvPr>
          <p:cNvSpPr>
            <a:spLocks noGrp="1"/>
          </p:cNvSpPr>
          <p:nvPr>
            <p:ph type="title"/>
          </p:nvPr>
        </p:nvSpPr>
        <p:spPr>
          <a:xfrm>
            <a:off x="107950" y="49213"/>
            <a:ext cx="8659813" cy="514350"/>
          </a:xfrm>
        </p:spPr>
        <p:txBody>
          <a:bodyPr>
            <a:normAutofit/>
          </a:bodyPr>
          <a:lstStyle/>
          <a:p>
            <a:r>
              <a:rPr lang="en-US" altLang="ja-JP" dirty="0"/>
              <a:t>4. </a:t>
            </a:r>
            <a:r>
              <a:rPr lang="ja-JP" altLang="en-US"/>
              <a:t>実装方法と構築したシステムについて</a:t>
            </a:r>
            <a:endParaRPr lang="en-US" altLang="ja-JP" dirty="0"/>
          </a:p>
        </p:txBody>
      </p:sp>
      <p:sp>
        <p:nvSpPr>
          <p:cNvPr id="3" name="フッター プレースホルダー 2">
            <a:extLst>
              <a:ext uri="{FF2B5EF4-FFF2-40B4-BE49-F238E27FC236}">
                <a16:creationId xmlns:a16="http://schemas.microsoft.com/office/drawing/2014/main" id="{C0D45E31-51EA-104C-AB0D-09D3F9B6AD69}"/>
              </a:ext>
            </a:extLst>
          </p:cNvPr>
          <p:cNvSpPr>
            <a:spLocks noGrp="1"/>
          </p:cNvSpPr>
          <p:nvPr>
            <p:ph type="ftr" sz="quarter" idx="10"/>
          </p:nvPr>
        </p:nvSpPr>
        <p:spPr>
          <a:xfrm>
            <a:off x="242049" y="6356355"/>
            <a:ext cx="5873003" cy="365125"/>
          </a:xfrm>
        </p:spPr>
        <p:txBody>
          <a:bodyPr/>
          <a:lstStyle/>
          <a:p>
            <a:r>
              <a:rPr lang="en-US" altLang="ja-JP"/>
              <a:t>2021</a:t>
            </a:r>
            <a:r>
              <a:rPr lang="ja-JP" altLang="en-US"/>
              <a:t>年度 卒業研究 笠井研究室 </a:t>
            </a:r>
            <a:r>
              <a:rPr lang="en-US" altLang="ja-JP"/>
              <a:t>E5 14 </a:t>
            </a:r>
            <a:r>
              <a:rPr lang="ja-JP" altLang="en-US"/>
              <a:t>小畠 一泰</a:t>
            </a:r>
          </a:p>
        </p:txBody>
      </p:sp>
      <p:sp>
        <p:nvSpPr>
          <p:cNvPr id="4" name="スライド番号プレースホルダー 3">
            <a:extLst>
              <a:ext uri="{FF2B5EF4-FFF2-40B4-BE49-F238E27FC236}">
                <a16:creationId xmlns:a16="http://schemas.microsoft.com/office/drawing/2014/main" id="{5C497A6E-309C-164E-8C5F-6240A94797EB}"/>
              </a:ext>
            </a:extLst>
          </p:cNvPr>
          <p:cNvSpPr>
            <a:spLocks noGrp="1"/>
          </p:cNvSpPr>
          <p:nvPr>
            <p:ph type="sldNum" sz="quarter" idx="11"/>
          </p:nvPr>
        </p:nvSpPr>
        <p:spPr>
          <a:xfrm>
            <a:off x="8420374" y="6356355"/>
            <a:ext cx="481579" cy="365125"/>
          </a:xfrm>
        </p:spPr>
        <p:txBody>
          <a:bodyPr/>
          <a:lstStyle/>
          <a:p>
            <a:fld id="{FFE47271-5603-4F49-AF7D-83B080F4A847}" type="slidenum">
              <a:rPr lang="ja-JP" altLang="en-US" smtClean="0"/>
              <a:pPr/>
              <a:t>16</a:t>
            </a:fld>
            <a:endParaRPr lang="ja-JP" altLang="en-US"/>
          </a:p>
        </p:txBody>
      </p:sp>
      <p:sp>
        <p:nvSpPr>
          <p:cNvPr id="10" name="コンテンツ プレースホルダー 9">
            <a:extLst>
              <a:ext uri="{FF2B5EF4-FFF2-40B4-BE49-F238E27FC236}">
                <a16:creationId xmlns:a16="http://schemas.microsoft.com/office/drawing/2014/main" id="{6403D51A-4111-CB42-9BE5-6DF7F06A16B1}"/>
              </a:ext>
            </a:extLst>
          </p:cNvPr>
          <p:cNvSpPr>
            <a:spLocks noGrp="1"/>
          </p:cNvSpPr>
          <p:nvPr>
            <p:ph idx="1"/>
          </p:nvPr>
        </p:nvSpPr>
        <p:spPr/>
        <p:txBody>
          <a:bodyPr>
            <a:normAutofit/>
          </a:bodyPr>
          <a:lstStyle/>
          <a:p>
            <a:pPr marL="0" indent="0">
              <a:buNone/>
            </a:pPr>
            <a:r>
              <a:rPr lang="en-US" altLang="ja-JP" sz="2200" dirty="0"/>
              <a:t>“</a:t>
            </a:r>
            <a:r>
              <a:rPr lang="ja-JP" altLang="en-US" sz="2200"/>
              <a:t>単体テストを可能にするために</a:t>
            </a:r>
            <a:r>
              <a:rPr lang="en-US" altLang="ja-JP" sz="2200" dirty="0"/>
              <a:t>”</a:t>
            </a:r>
          </a:p>
          <a:p>
            <a:pPr marL="0" indent="0">
              <a:buNone/>
            </a:pPr>
            <a:r>
              <a:rPr lang="ja-JP" altLang="en-US" sz="2200"/>
              <a:t>テストを行うには関数に直接引数を渡す必要がある</a:t>
            </a:r>
            <a:endParaRPr lang="en-US" altLang="ja-JP" sz="2200" dirty="0"/>
          </a:p>
          <a:p>
            <a:pPr marL="0" indent="0">
              <a:buNone/>
            </a:pPr>
            <a:r>
              <a:rPr lang="en" altLang="ja-JP" sz="2200" dirty="0" err="1"/>
              <a:t>WebAssembly</a:t>
            </a:r>
            <a:r>
              <a:rPr lang="ja-JP" altLang="en-US" sz="2200"/>
              <a:t>では数値のみしか扱えない</a:t>
            </a:r>
            <a:endParaRPr lang="en-US" altLang="ja-JP" sz="2200" dirty="0"/>
          </a:p>
          <a:p>
            <a:pPr marL="0" indent="0">
              <a:buNone/>
            </a:pPr>
            <a:r>
              <a:rPr lang="en-US" altLang="ja-JP" sz="2200" dirty="0"/>
              <a:t>→ </a:t>
            </a:r>
            <a:r>
              <a:rPr lang="ja-JP" altLang="en-US" sz="2200"/>
              <a:t>全ての引数を数値として扱わなければならない</a:t>
            </a:r>
            <a:endParaRPr lang="en-US" altLang="ja-JP" sz="2200" dirty="0"/>
          </a:p>
          <a:p>
            <a:pPr marL="0" indent="0">
              <a:buNone/>
            </a:pPr>
            <a:r>
              <a:rPr lang="en" altLang="ja-JP" sz="2200" dirty="0"/>
              <a:t>→ </a:t>
            </a:r>
            <a:r>
              <a:rPr lang="ja-JP" altLang="en-US" sz="2200"/>
              <a:t>文字列はどうするか</a:t>
            </a:r>
            <a:br>
              <a:rPr lang="en-US" altLang="ja-JP" sz="2200" dirty="0"/>
            </a:br>
            <a:endParaRPr lang="en" altLang="ja-JP" sz="2200" dirty="0"/>
          </a:p>
          <a:p>
            <a:pPr marL="0" indent="0">
              <a:buNone/>
            </a:pPr>
            <a:r>
              <a:rPr lang="en" altLang="ja-JP" sz="2200" dirty="0" err="1"/>
              <a:t>WebAssembly</a:t>
            </a:r>
            <a:r>
              <a:rPr lang="ja-JP" altLang="en-US" sz="2200"/>
              <a:t>は線形メモリを持っている</a:t>
            </a:r>
            <a:endParaRPr lang="en-US" altLang="ja-JP" sz="2200" dirty="0"/>
          </a:p>
          <a:p>
            <a:pPr marL="0" indent="0">
              <a:buNone/>
            </a:pPr>
            <a:r>
              <a:rPr lang="en-US" altLang="ja-JP" sz="2200" dirty="0"/>
              <a:t>→ </a:t>
            </a:r>
            <a:r>
              <a:rPr lang="ja-JP" altLang="en-US" sz="2200"/>
              <a:t>文字列長と文字列をエンコードしたバイトを格納</a:t>
            </a:r>
            <a:endParaRPr lang="en-US" altLang="ja-JP" sz="2200" dirty="0"/>
          </a:p>
          <a:p>
            <a:pPr marL="0" indent="0">
              <a:buNone/>
            </a:pPr>
            <a:r>
              <a:rPr lang="en-US" altLang="ja-JP" sz="2200" dirty="0"/>
              <a:t>→ </a:t>
            </a:r>
            <a:r>
              <a:rPr lang="ja-JP" altLang="en-US" sz="2200"/>
              <a:t>単体テストには開始アドレスを渡す</a:t>
            </a:r>
          </a:p>
        </p:txBody>
      </p:sp>
    </p:spTree>
    <p:extLst>
      <p:ext uri="{BB962C8B-B14F-4D97-AF65-F5344CB8AC3E}">
        <p14:creationId xmlns:p14="http://schemas.microsoft.com/office/powerpoint/2010/main" val="1360601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E01D8C-B375-A84D-A42B-00696BBB3F2A}"/>
              </a:ext>
            </a:extLst>
          </p:cNvPr>
          <p:cNvSpPr>
            <a:spLocks noGrp="1"/>
          </p:cNvSpPr>
          <p:nvPr>
            <p:ph type="title"/>
          </p:nvPr>
        </p:nvSpPr>
        <p:spPr>
          <a:xfrm>
            <a:off x="108236" y="48939"/>
            <a:ext cx="8659905" cy="514794"/>
          </a:xfrm>
        </p:spPr>
        <p:txBody>
          <a:bodyPr>
            <a:normAutofit/>
          </a:bodyPr>
          <a:lstStyle/>
          <a:p>
            <a:r>
              <a:rPr lang="en-US" altLang="ja-JP" dirty="0"/>
              <a:t>4. </a:t>
            </a:r>
            <a:r>
              <a:rPr lang="ja-JP" altLang="en-US"/>
              <a:t>実装方法と構築したシステムについて</a:t>
            </a:r>
            <a:endParaRPr lang="en-US" altLang="ja-JP" dirty="0"/>
          </a:p>
        </p:txBody>
      </p:sp>
      <p:sp>
        <p:nvSpPr>
          <p:cNvPr id="3" name="フッター プレースホルダー 2">
            <a:extLst>
              <a:ext uri="{FF2B5EF4-FFF2-40B4-BE49-F238E27FC236}">
                <a16:creationId xmlns:a16="http://schemas.microsoft.com/office/drawing/2014/main" id="{C0D45E31-51EA-104C-AB0D-09D3F9B6AD69}"/>
              </a:ext>
            </a:extLst>
          </p:cNvPr>
          <p:cNvSpPr>
            <a:spLocks noGrp="1"/>
          </p:cNvSpPr>
          <p:nvPr>
            <p:ph type="ftr" sz="quarter" idx="10"/>
          </p:nvPr>
        </p:nvSpPr>
        <p:spPr>
          <a:xfrm>
            <a:off x="242049" y="6356355"/>
            <a:ext cx="5873003" cy="365125"/>
          </a:xfrm>
        </p:spPr>
        <p:txBody>
          <a:bodyPr/>
          <a:lstStyle/>
          <a:p>
            <a:r>
              <a:rPr lang="en-US" altLang="ja-JP"/>
              <a:t>2021</a:t>
            </a:r>
            <a:r>
              <a:rPr lang="ja-JP" altLang="en-US"/>
              <a:t>年度 卒業研究 笠井研究室 </a:t>
            </a:r>
            <a:r>
              <a:rPr lang="en-US" altLang="ja-JP"/>
              <a:t>E5 14 </a:t>
            </a:r>
            <a:r>
              <a:rPr lang="ja-JP" altLang="en-US"/>
              <a:t>小畠 一泰</a:t>
            </a:r>
          </a:p>
        </p:txBody>
      </p:sp>
      <p:sp>
        <p:nvSpPr>
          <p:cNvPr id="4" name="スライド番号プレースホルダー 3">
            <a:extLst>
              <a:ext uri="{FF2B5EF4-FFF2-40B4-BE49-F238E27FC236}">
                <a16:creationId xmlns:a16="http://schemas.microsoft.com/office/drawing/2014/main" id="{5C497A6E-309C-164E-8C5F-6240A94797EB}"/>
              </a:ext>
            </a:extLst>
          </p:cNvPr>
          <p:cNvSpPr>
            <a:spLocks noGrp="1"/>
          </p:cNvSpPr>
          <p:nvPr>
            <p:ph type="sldNum" sz="quarter" idx="11"/>
          </p:nvPr>
        </p:nvSpPr>
        <p:spPr>
          <a:xfrm>
            <a:off x="8420374" y="6356355"/>
            <a:ext cx="481579" cy="365125"/>
          </a:xfrm>
        </p:spPr>
        <p:txBody>
          <a:bodyPr/>
          <a:lstStyle/>
          <a:p>
            <a:fld id="{FFE47271-5603-4F49-AF7D-83B080F4A847}" type="slidenum">
              <a:rPr lang="ja-JP" altLang="en-US" smtClean="0"/>
              <a:pPr/>
              <a:t>17</a:t>
            </a:fld>
            <a:endParaRPr lang="ja-JP" altLang="en-US"/>
          </a:p>
        </p:txBody>
      </p:sp>
      <p:pic>
        <p:nvPicPr>
          <p:cNvPr id="11" name="コンテンツ プレースホルダー 10" descr="テーブル&#10;&#10;自動的に生成された説明">
            <a:extLst>
              <a:ext uri="{FF2B5EF4-FFF2-40B4-BE49-F238E27FC236}">
                <a16:creationId xmlns:a16="http://schemas.microsoft.com/office/drawing/2014/main" id="{F615B7AC-745D-704D-B2EE-218BD2161DAE}"/>
              </a:ext>
            </a:extLst>
          </p:cNvPr>
          <p:cNvPicPr>
            <a:picLocks noGrp="1" noChangeAspect="1"/>
          </p:cNvPicPr>
          <p:nvPr>
            <p:ph idx="1"/>
          </p:nvPr>
        </p:nvPicPr>
        <p:blipFill rotWithShape="1">
          <a:blip r:embed="rId2"/>
          <a:srcRect t="53791" r="4546" b="14014"/>
          <a:stretch/>
        </p:blipFill>
        <p:spPr>
          <a:xfrm>
            <a:off x="-365036" y="563564"/>
            <a:ext cx="8556136" cy="2189262"/>
          </a:xfrm>
        </p:spPr>
      </p:pic>
      <p:pic>
        <p:nvPicPr>
          <p:cNvPr id="13" name="図 12" descr="グラフィカル ユーザー インターフェイス, アプリケーション&#10;&#10;自動的に生成された説明">
            <a:extLst>
              <a:ext uri="{FF2B5EF4-FFF2-40B4-BE49-F238E27FC236}">
                <a16:creationId xmlns:a16="http://schemas.microsoft.com/office/drawing/2014/main" id="{E61BE3F1-F9E7-724F-BEDF-BCB1C26CAA44}"/>
              </a:ext>
            </a:extLst>
          </p:cNvPr>
          <p:cNvPicPr>
            <a:picLocks noChangeAspect="1"/>
          </p:cNvPicPr>
          <p:nvPr/>
        </p:nvPicPr>
        <p:blipFill rotWithShape="1">
          <a:blip r:embed="rId3"/>
          <a:srcRect t="59066" r="4990"/>
          <a:stretch/>
        </p:blipFill>
        <p:spPr>
          <a:xfrm>
            <a:off x="-396038" y="2403774"/>
            <a:ext cx="8587138" cy="2806635"/>
          </a:xfrm>
          <a:prstGeom prst="rect">
            <a:avLst/>
          </a:prstGeom>
        </p:spPr>
      </p:pic>
      <p:pic>
        <p:nvPicPr>
          <p:cNvPr id="15" name="図 14" descr="グラフィカル ユーザー インターフェイス, アプリケーション&#10;&#10;自動的に生成された説明">
            <a:extLst>
              <a:ext uri="{FF2B5EF4-FFF2-40B4-BE49-F238E27FC236}">
                <a16:creationId xmlns:a16="http://schemas.microsoft.com/office/drawing/2014/main" id="{906146D0-5A47-E347-A6B0-08F7B7269740}"/>
              </a:ext>
            </a:extLst>
          </p:cNvPr>
          <p:cNvPicPr>
            <a:picLocks noChangeAspect="1"/>
          </p:cNvPicPr>
          <p:nvPr/>
        </p:nvPicPr>
        <p:blipFill rotWithShape="1">
          <a:blip r:embed="rId4"/>
          <a:srcRect t="59076" r="5012" b="7715"/>
          <a:stretch/>
        </p:blipFill>
        <p:spPr>
          <a:xfrm>
            <a:off x="-376788" y="3549714"/>
            <a:ext cx="8587138" cy="2277508"/>
          </a:xfrm>
          <a:prstGeom prst="rect">
            <a:avLst/>
          </a:prstGeom>
        </p:spPr>
      </p:pic>
      <p:sp>
        <p:nvSpPr>
          <p:cNvPr id="16" name="円/楕円 15">
            <a:extLst>
              <a:ext uri="{FF2B5EF4-FFF2-40B4-BE49-F238E27FC236}">
                <a16:creationId xmlns:a16="http://schemas.microsoft.com/office/drawing/2014/main" id="{761ACC87-2551-1248-A60D-0A90DBC10122}"/>
              </a:ext>
            </a:extLst>
          </p:cNvPr>
          <p:cNvSpPr/>
          <p:nvPr/>
        </p:nvSpPr>
        <p:spPr>
          <a:xfrm>
            <a:off x="3357204" y="2608348"/>
            <a:ext cx="540327" cy="257695"/>
          </a:xfrm>
          <a:prstGeom prst="ellipse">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7" name="円/楕円 16">
            <a:extLst>
              <a:ext uri="{FF2B5EF4-FFF2-40B4-BE49-F238E27FC236}">
                <a16:creationId xmlns:a16="http://schemas.microsoft.com/office/drawing/2014/main" id="{F22CF04C-4FDC-EA40-A3BA-B7C9AF01D5F5}"/>
              </a:ext>
            </a:extLst>
          </p:cNvPr>
          <p:cNvSpPr/>
          <p:nvPr/>
        </p:nvSpPr>
        <p:spPr>
          <a:xfrm>
            <a:off x="3357203" y="3754288"/>
            <a:ext cx="540327" cy="257695"/>
          </a:xfrm>
          <a:prstGeom prst="ellipse">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40707584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2DA87A-A4E0-334A-870C-74A21180DF18}"/>
              </a:ext>
            </a:extLst>
          </p:cNvPr>
          <p:cNvSpPr>
            <a:spLocks noGrp="1"/>
          </p:cNvSpPr>
          <p:nvPr>
            <p:ph type="title"/>
          </p:nvPr>
        </p:nvSpPr>
        <p:spPr/>
        <p:txBody>
          <a:bodyPr>
            <a:normAutofit/>
          </a:bodyPr>
          <a:lstStyle/>
          <a:p>
            <a:r>
              <a:rPr kumimoji="1" lang="en-US" altLang="ja-JP" dirty="0"/>
              <a:t>5. </a:t>
            </a:r>
            <a:r>
              <a:rPr lang="ja-JP" altLang="en-US"/>
              <a:t>研究の評価について</a:t>
            </a:r>
            <a:endParaRPr kumimoji="1" lang="ja-JP" altLang="en-US"/>
          </a:p>
        </p:txBody>
      </p:sp>
      <p:sp>
        <p:nvSpPr>
          <p:cNvPr id="3" name="フッター プレースホルダー 2">
            <a:extLst>
              <a:ext uri="{FF2B5EF4-FFF2-40B4-BE49-F238E27FC236}">
                <a16:creationId xmlns:a16="http://schemas.microsoft.com/office/drawing/2014/main" id="{A45DE44B-ED4E-6246-898F-7296914FB1F0}"/>
              </a:ext>
            </a:extLst>
          </p:cNvPr>
          <p:cNvSpPr>
            <a:spLocks noGrp="1"/>
          </p:cNvSpPr>
          <p:nvPr>
            <p:ph type="ftr" sz="quarter" idx="10"/>
          </p:nvPr>
        </p:nvSpPr>
        <p:spPr/>
        <p:txBody>
          <a:bodyPr/>
          <a:lstStyle/>
          <a:p>
            <a:r>
              <a:rPr lang="en-US" altLang="ja-JP"/>
              <a:t>2021</a:t>
            </a:r>
            <a:r>
              <a:rPr lang="ja-JP" altLang="en-US"/>
              <a:t>年度 卒業研究 笠井研究室 </a:t>
            </a:r>
            <a:r>
              <a:rPr lang="en-US" altLang="ja-JP"/>
              <a:t>E5 14 </a:t>
            </a:r>
            <a:r>
              <a:rPr lang="ja-JP" altLang="en-US"/>
              <a:t>小畠 一泰</a:t>
            </a:r>
          </a:p>
        </p:txBody>
      </p:sp>
      <p:sp>
        <p:nvSpPr>
          <p:cNvPr id="4" name="スライド番号プレースホルダー 3">
            <a:extLst>
              <a:ext uri="{FF2B5EF4-FFF2-40B4-BE49-F238E27FC236}">
                <a16:creationId xmlns:a16="http://schemas.microsoft.com/office/drawing/2014/main" id="{B96B36BF-945C-6340-B0C4-DAE020C3D545}"/>
              </a:ext>
            </a:extLst>
          </p:cNvPr>
          <p:cNvSpPr>
            <a:spLocks noGrp="1"/>
          </p:cNvSpPr>
          <p:nvPr>
            <p:ph type="sldNum" sz="quarter" idx="11"/>
          </p:nvPr>
        </p:nvSpPr>
        <p:spPr/>
        <p:txBody>
          <a:bodyPr/>
          <a:lstStyle/>
          <a:p>
            <a:fld id="{FFE47271-5603-4F49-AF7D-83B080F4A847}" type="slidenum">
              <a:rPr lang="ja-JP" altLang="en-US" smtClean="0"/>
              <a:pPr/>
              <a:t>18</a:t>
            </a:fld>
            <a:endParaRPr lang="ja-JP" altLang="en-US"/>
          </a:p>
        </p:txBody>
      </p:sp>
      <p:sp>
        <p:nvSpPr>
          <p:cNvPr id="5" name="コンテンツ プレースホルダー 4">
            <a:extLst>
              <a:ext uri="{FF2B5EF4-FFF2-40B4-BE49-F238E27FC236}">
                <a16:creationId xmlns:a16="http://schemas.microsoft.com/office/drawing/2014/main" id="{F437F876-3254-0049-8C74-7CFF4CB3992B}"/>
              </a:ext>
            </a:extLst>
          </p:cNvPr>
          <p:cNvSpPr>
            <a:spLocks noGrp="1"/>
          </p:cNvSpPr>
          <p:nvPr>
            <p:ph idx="1"/>
          </p:nvPr>
        </p:nvSpPr>
        <p:spPr>
          <a:xfrm>
            <a:off x="242048" y="755448"/>
            <a:ext cx="8659905" cy="5347103"/>
          </a:xfrm>
        </p:spPr>
        <p:txBody>
          <a:bodyPr>
            <a:normAutofit/>
          </a:bodyPr>
          <a:lstStyle/>
          <a:p>
            <a:pPr marL="0" indent="0">
              <a:buNone/>
            </a:pPr>
            <a:r>
              <a:rPr lang="ja-JP" altLang="ja-JP" sz="2200"/>
              <a:t>本研究では構築したシステムが「はじめに」に記した通りの効果を得られるかどうかの評価に，呉工業高等専門学校 電気情報工学科に在学する学生に対し，用意したテストを満たすように関数を実装してもらい，その利便性や使い勝手などに関するアンケート調査を</a:t>
            </a:r>
            <a:r>
              <a:rPr lang="en-US" altLang="ja-JP" sz="2200" dirty="0"/>
              <a:t>17</a:t>
            </a:r>
            <a:r>
              <a:rPr lang="ja-JP" altLang="ja-JP" sz="2200"/>
              <a:t>名の学生を対象に行なった．</a:t>
            </a:r>
          </a:p>
        </p:txBody>
      </p:sp>
      <p:pic>
        <p:nvPicPr>
          <p:cNvPr id="6" name="コンテンツ プレースホルダー 6" descr="グラフ, 棒グラフ&#10;&#10;自動的に生成された説明">
            <a:extLst>
              <a:ext uri="{FF2B5EF4-FFF2-40B4-BE49-F238E27FC236}">
                <a16:creationId xmlns:a16="http://schemas.microsoft.com/office/drawing/2014/main" id="{DD0AC28A-581B-4947-A4B6-4203F5361B30}"/>
              </a:ext>
            </a:extLst>
          </p:cNvPr>
          <p:cNvPicPr>
            <a:picLocks noChangeAspect="1"/>
          </p:cNvPicPr>
          <p:nvPr/>
        </p:nvPicPr>
        <p:blipFill>
          <a:blip r:embed="rId2"/>
          <a:stretch>
            <a:fillRect/>
          </a:stretch>
        </p:blipFill>
        <p:spPr>
          <a:xfrm>
            <a:off x="813715" y="2734737"/>
            <a:ext cx="7516570" cy="3494717"/>
          </a:xfrm>
          <a:prstGeom prst="rect">
            <a:avLst/>
          </a:prstGeom>
        </p:spPr>
      </p:pic>
    </p:spTree>
    <p:extLst>
      <p:ext uri="{BB962C8B-B14F-4D97-AF65-F5344CB8AC3E}">
        <p14:creationId xmlns:p14="http://schemas.microsoft.com/office/powerpoint/2010/main" val="3963873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46D63A-44AF-AA41-8AF0-49B57A83D0F6}"/>
              </a:ext>
            </a:extLst>
          </p:cNvPr>
          <p:cNvSpPr>
            <a:spLocks noGrp="1"/>
          </p:cNvSpPr>
          <p:nvPr>
            <p:ph type="title"/>
          </p:nvPr>
        </p:nvSpPr>
        <p:spPr>
          <a:xfrm>
            <a:off x="107952" y="49213"/>
            <a:ext cx="8659813" cy="514350"/>
          </a:xfrm>
        </p:spPr>
        <p:txBody>
          <a:bodyPr/>
          <a:lstStyle/>
          <a:p>
            <a:r>
              <a:rPr lang="ja-JP" altLang="en-US"/>
              <a:t>目次</a:t>
            </a:r>
          </a:p>
        </p:txBody>
      </p:sp>
      <p:sp>
        <p:nvSpPr>
          <p:cNvPr id="3" name="フッター プレースホルダー 2">
            <a:extLst>
              <a:ext uri="{FF2B5EF4-FFF2-40B4-BE49-F238E27FC236}">
                <a16:creationId xmlns:a16="http://schemas.microsoft.com/office/drawing/2014/main" id="{7A150522-71C2-9344-BF46-23CF0CA1FE87}"/>
              </a:ext>
            </a:extLst>
          </p:cNvPr>
          <p:cNvSpPr>
            <a:spLocks noGrp="1"/>
          </p:cNvSpPr>
          <p:nvPr>
            <p:ph type="ftr" sz="quarter" idx="10"/>
          </p:nvPr>
        </p:nvSpPr>
        <p:spPr>
          <a:xfrm>
            <a:off x="241300" y="6356352"/>
            <a:ext cx="5873750" cy="365125"/>
          </a:xfrm>
        </p:spPr>
        <p:txBody>
          <a:bodyPr/>
          <a:lstStyle/>
          <a:p>
            <a:r>
              <a:rPr lang="en-US" altLang="ja-JP"/>
              <a:t>2021</a:t>
            </a:r>
            <a:r>
              <a:rPr lang="ja-JP" altLang="en-US"/>
              <a:t>年度 卒業研究 笠井研究室 </a:t>
            </a:r>
            <a:r>
              <a:rPr lang="en-US" altLang="ja-JP"/>
              <a:t>E5 14 </a:t>
            </a:r>
            <a:r>
              <a:rPr lang="ja-JP" altLang="en-US"/>
              <a:t>小畠 一泰</a:t>
            </a:r>
          </a:p>
        </p:txBody>
      </p:sp>
      <p:sp>
        <p:nvSpPr>
          <p:cNvPr id="4" name="スライド番号プレースホルダー 3">
            <a:extLst>
              <a:ext uri="{FF2B5EF4-FFF2-40B4-BE49-F238E27FC236}">
                <a16:creationId xmlns:a16="http://schemas.microsoft.com/office/drawing/2014/main" id="{52CFC3D8-FE13-E249-8AE3-80172DB5998F}"/>
              </a:ext>
            </a:extLst>
          </p:cNvPr>
          <p:cNvSpPr>
            <a:spLocks noGrp="1"/>
          </p:cNvSpPr>
          <p:nvPr>
            <p:ph type="sldNum" sz="quarter" idx="11"/>
          </p:nvPr>
        </p:nvSpPr>
        <p:spPr>
          <a:xfrm>
            <a:off x="8420100" y="6356352"/>
            <a:ext cx="482600" cy="365125"/>
          </a:xfrm>
        </p:spPr>
        <p:txBody>
          <a:bodyPr/>
          <a:lstStyle/>
          <a:p>
            <a:fld id="{FFE47271-5603-4F49-AF7D-83B080F4A847}" type="slidenum">
              <a:rPr lang="ja-JP" altLang="en-US" smtClean="0"/>
              <a:pPr/>
              <a:t>1</a:t>
            </a:fld>
            <a:endParaRPr lang="ja-JP" altLang="en-US"/>
          </a:p>
        </p:txBody>
      </p:sp>
      <p:sp>
        <p:nvSpPr>
          <p:cNvPr id="5" name="コンテンツ プレースホルダー 4">
            <a:extLst>
              <a:ext uri="{FF2B5EF4-FFF2-40B4-BE49-F238E27FC236}">
                <a16:creationId xmlns:a16="http://schemas.microsoft.com/office/drawing/2014/main" id="{A84FB97A-58C5-4843-9058-E9E5CF56B707}"/>
              </a:ext>
            </a:extLst>
          </p:cNvPr>
          <p:cNvSpPr>
            <a:spLocks noGrp="1"/>
          </p:cNvSpPr>
          <p:nvPr>
            <p:ph idx="1"/>
          </p:nvPr>
        </p:nvSpPr>
        <p:spPr>
          <a:xfrm>
            <a:off x="376238" y="755650"/>
            <a:ext cx="8526462" cy="5346700"/>
          </a:xfrm>
        </p:spPr>
        <p:txBody>
          <a:bodyPr/>
          <a:lstStyle/>
          <a:p>
            <a:pPr marL="514350" indent="-514350">
              <a:buFont typeface="+mj-lt"/>
              <a:buAutoNum type="arabicPeriod"/>
            </a:pPr>
            <a:r>
              <a:rPr lang="ja-JP" altLang="en-US"/>
              <a:t>はじめに</a:t>
            </a:r>
            <a:endParaRPr lang="en-US" altLang="ja-JP" dirty="0"/>
          </a:p>
          <a:p>
            <a:pPr marL="514350" indent="-514350">
              <a:buFont typeface="+mj-lt"/>
              <a:buAutoNum type="arabicPeriod"/>
            </a:pPr>
            <a:r>
              <a:rPr lang="ja-JP" altLang="en-US"/>
              <a:t>研究方法と研究意義</a:t>
            </a:r>
            <a:endParaRPr lang="en-US" altLang="ja-JP" dirty="0"/>
          </a:p>
          <a:p>
            <a:pPr marL="514350" indent="-514350">
              <a:buFont typeface="+mj-lt"/>
              <a:buAutoNum type="arabicPeriod"/>
            </a:pPr>
            <a:r>
              <a:rPr lang="en-US" altLang="ja-JP" dirty="0"/>
              <a:t>DEMO</a:t>
            </a:r>
          </a:p>
          <a:p>
            <a:pPr marL="514350" indent="-514350">
              <a:buFont typeface="+mj-lt"/>
              <a:buAutoNum type="arabicPeriod"/>
            </a:pPr>
            <a:r>
              <a:rPr lang="ja-JP" altLang="en-US"/>
              <a:t>実装方法と構築したシステムについて</a:t>
            </a:r>
            <a:endParaRPr lang="en-US" altLang="ja-JP" dirty="0"/>
          </a:p>
          <a:p>
            <a:pPr marL="514350" indent="-514350">
              <a:buFont typeface="+mj-lt"/>
              <a:buAutoNum type="arabicPeriod"/>
            </a:pPr>
            <a:r>
              <a:rPr lang="ja-JP" altLang="en-US"/>
              <a:t>研究の評価について</a:t>
            </a:r>
            <a:endParaRPr lang="en-US" altLang="ja-JP" dirty="0"/>
          </a:p>
          <a:p>
            <a:pPr marL="514350" indent="-514350">
              <a:buFont typeface="+mj-lt"/>
              <a:buAutoNum type="arabicPeriod"/>
            </a:pPr>
            <a:r>
              <a:rPr lang="ja-JP" altLang="en-US"/>
              <a:t>まとめ</a:t>
            </a:r>
            <a:endParaRPr lang="en-US" altLang="ja-JP" dirty="0"/>
          </a:p>
        </p:txBody>
      </p:sp>
    </p:spTree>
    <p:extLst>
      <p:ext uri="{BB962C8B-B14F-4D97-AF65-F5344CB8AC3E}">
        <p14:creationId xmlns:p14="http://schemas.microsoft.com/office/powerpoint/2010/main" val="33171499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2DA87A-A4E0-334A-870C-74A21180DF18}"/>
              </a:ext>
            </a:extLst>
          </p:cNvPr>
          <p:cNvSpPr>
            <a:spLocks noGrp="1"/>
          </p:cNvSpPr>
          <p:nvPr>
            <p:ph type="title"/>
          </p:nvPr>
        </p:nvSpPr>
        <p:spPr/>
        <p:txBody>
          <a:bodyPr>
            <a:normAutofit/>
          </a:bodyPr>
          <a:lstStyle/>
          <a:p>
            <a:r>
              <a:rPr kumimoji="1" lang="en-US" altLang="ja-JP" dirty="0"/>
              <a:t>5. </a:t>
            </a:r>
            <a:r>
              <a:rPr lang="ja-JP" altLang="en-US"/>
              <a:t>研究の評価について</a:t>
            </a:r>
            <a:endParaRPr kumimoji="1" lang="ja-JP" altLang="en-US"/>
          </a:p>
        </p:txBody>
      </p:sp>
      <p:sp>
        <p:nvSpPr>
          <p:cNvPr id="3" name="フッター プレースホルダー 2">
            <a:extLst>
              <a:ext uri="{FF2B5EF4-FFF2-40B4-BE49-F238E27FC236}">
                <a16:creationId xmlns:a16="http://schemas.microsoft.com/office/drawing/2014/main" id="{A45DE44B-ED4E-6246-898F-7296914FB1F0}"/>
              </a:ext>
            </a:extLst>
          </p:cNvPr>
          <p:cNvSpPr>
            <a:spLocks noGrp="1"/>
          </p:cNvSpPr>
          <p:nvPr>
            <p:ph type="ftr" sz="quarter" idx="10"/>
          </p:nvPr>
        </p:nvSpPr>
        <p:spPr/>
        <p:txBody>
          <a:bodyPr/>
          <a:lstStyle/>
          <a:p>
            <a:r>
              <a:rPr lang="en-US" altLang="ja-JP"/>
              <a:t>2021</a:t>
            </a:r>
            <a:r>
              <a:rPr lang="ja-JP" altLang="en-US"/>
              <a:t>年度 卒業研究 笠井研究室 </a:t>
            </a:r>
            <a:r>
              <a:rPr lang="en-US" altLang="ja-JP"/>
              <a:t>E5 14 </a:t>
            </a:r>
            <a:r>
              <a:rPr lang="ja-JP" altLang="en-US"/>
              <a:t>小畠 一泰</a:t>
            </a:r>
          </a:p>
        </p:txBody>
      </p:sp>
      <p:sp>
        <p:nvSpPr>
          <p:cNvPr id="4" name="スライド番号プレースホルダー 3">
            <a:extLst>
              <a:ext uri="{FF2B5EF4-FFF2-40B4-BE49-F238E27FC236}">
                <a16:creationId xmlns:a16="http://schemas.microsoft.com/office/drawing/2014/main" id="{B96B36BF-945C-6340-B0C4-DAE020C3D545}"/>
              </a:ext>
            </a:extLst>
          </p:cNvPr>
          <p:cNvSpPr>
            <a:spLocks noGrp="1"/>
          </p:cNvSpPr>
          <p:nvPr>
            <p:ph type="sldNum" sz="quarter" idx="11"/>
          </p:nvPr>
        </p:nvSpPr>
        <p:spPr/>
        <p:txBody>
          <a:bodyPr/>
          <a:lstStyle/>
          <a:p>
            <a:fld id="{FFE47271-5603-4F49-AF7D-83B080F4A847}" type="slidenum">
              <a:rPr lang="ja-JP" altLang="en-US" smtClean="0"/>
              <a:pPr/>
              <a:t>19</a:t>
            </a:fld>
            <a:endParaRPr lang="ja-JP" altLang="en-US"/>
          </a:p>
        </p:txBody>
      </p:sp>
      <p:pic>
        <p:nvPicPr>
          <p:cNvPr id="9" name="図 8" descr="グラフ&#10;&#10;低い精度で自動的に生成された説明">
            <a:extLst>
              <a:ext uri="{FF2B5EF4-FFF2-40B4-BE49-F238E27FC236}">
                <a16:creationId xmlns:a16="http://schemas.microsoft.com/office/drawing/2014/main" id="{E42DB1BD-1FD7-F143-B820-A4BA42CADBF5}"/>
              </a:ext>
            </a:extLst>
          </p:cNvPr>
          <p:cNvPicPr>
            <a:picLocks noChangeAspect="1"/>
          </p:cNvPicPr>
          <p:nvPr/>
        </p:nvPicPr>
        <p:blipFill rotWithShape="1">
          <a:blip r:embed="rId2"/>
          <a:srcRect l="2424" t="5842" r="9506" b="10352"/>
          <a:stretch/>
        </p:blipFill>
        <p:spPr>
          <a:xfrm>
            <a:off x="1452934" y="3478230"/>
            <a:ext cx="6238133" cy="2759901"/>
          </a:xfrm>
          <a:prstGeom prst="rect">
            <a:avLst/>
          </a:prstGeom>
        </p:spPr>
      </p:pic>
      <p:pic>
        <p:nvPicPr>
          <p:cNvPr id="11" name="図 10" descr="グラフ, 円グラフ&#10;&#10;自動的に生成された説明">
            <a:extLst>
              <a:ext uri="{FF2B5EF4-FFF2-40B4-BE49-F238E27FC236}">
                <a16:creationId xmlns:a16="http://schemas.microsoft.com/office/drawing/2014/main" id="{7135D518-CA92-E941-B346-BACA25E33E0E}"/>
              </a:ext>
            </a:extLst>
          </p:cNvPr>
          <p:cNvPicPr>
            <a:picLocks noChangeAspect="1"/>
          </p:cNvPicPr>
          <p:nvPr/>
        </p:nvPicPr>
        <p:blipFill rotWithShape="1">
          <a:blip r:embed="rId3"/>
          <a:srcRect l="2957" t="6298" r="5770" b="7431"/>
          <a:stretch/>
        </p:blipFill>
        <p:spPr>
          <a:xfrm>
            <a:off x="1245639" y="693021"/>
            <a:ext cx="6652722" cy="2596896"/>
          </a:xfrm>
          <a:prstGeom prst="rect">
            <a:avLst/>
          </a:prstGeom>
        </p:spPr>
      </p:pic>
    </p:spTree>
    <p:extLst>
      <p:ext uri="{BB962C8B-B14F-4D97-AF65-F5344CB8AC3E}">
        <p14:creationId xmlns:p14="http://schemas.microsoft.com/office/powerpoint/2010/main" val="23222893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2DA87A-A4E0-334A-870C-74A21180DF18}"/>
              </a:ext>
            </a:extLst>
          </p:cNvPr>
          <p:cNvSpPr>
            <a:spLocks noGrp="1"/>
          </p:cNvSpPr>
          <p:nvPr>
            <p:ph type="title"/>
          </p:nvPr>
        </p:nvSpPr>
        <p:spPr/>
        <p:txBody>
          <a:bodyPr>
            <a:normAutofit/>
          </a:bodyPr>
          <a:lstStyle/>
          <a:p>
            <a:r>
              <a:rPr kumimoji="1" lang="en-US" altLang="ja-JP" dirty="0"/>
              <a:t>5. </a:t>
            </a:r>
            <a:r>
              <a:rPr lang="ja-JP" altLang="en-US"/>
              <a:t>研究の評価について</a:t>
            </a:r>
            <a:endParaRPr kumimoji="1" lang="ja-JP" altLang="en-US"/>
          </a:p>
        </p:txBody>
      </p:sp>
      <p:sp>
        <p:nvSpPr>
          <p:cNvPr id="3" name="フッター プレースホルダー 2">
            <a:extLst>
              <a:ext uri="{FF2B5EF4-FFF2-40B4-BE49-F238E27FC236}">
                <a16:creationId xmlns:a16="http://schemas.microsoft.com/office/drawing/2014/main" id="{A45DE44B-ED4E-6246-898F-7296914FB1F0}"/>
              </a:ext>
            </a:extLst>
          </p:cNvPr>
          <p:cNvSpPr>
            <a:spLocks noGrp="1"/>
          </p:cNvSpPr>
          <p:nvPr>
            <p:ph type="ftr" sz="quarter" idx="10"/>
          </p:nvPr>
        </p:nvSpPr>
        <p:spPr/>
        <p:txBody>
          <a:bodyPr/>
          <a:lstStyle/>
          <a:p>
            <a:r>
              <a:rPr lang="en-US" altLang="ja-JP"/>
              <a:t>2021</a:t>
            </a:r>
            <a:r>
              <a:rPr lang="ja-JP" altLang="en-US"/>
              <a:t>年度 卒業研究 笠井研究室 </a:t>
            </a:r>
            <a:r>
              <a:rPr lang="en-US" altLang="ja-JP"/>
              <a:t>E5 14 </a:t>
            </a:r>
            <a:r>
              <a:rPr lang="ja-JP" altLang="en-US"/>
              <a:t>小畠 一泰</a:t>
            </a:r>
          </a:p>
        </p:txBody>
      </p:sp>
      <p:sp>
        <p:nvSpPr>
          <p:cNvPr id="4" name="スライド番号プレースホルダー 3">
            <a:extLst>
              <a:ext uri="{FF2B5EF4-FFF2-40B4-BE49-F238E27FC236}">
                <a16:creationId xmlns:a16="http://schemas.microsoft.com/office/drawing/2014/main" id="{B96B36BF-945C-6340-B0C4-DAE020C3D545}"/>
              </a:ext>
            </a:extLst>
          </p:cNvPr>
          <p:cNvSpPr>
            <a:spLocks noGrp="1"/>
          </p:cNvSpPr>
          <p:nvPr>
            <p:ph type="sldNum" sz="quarter" idx="11"/>
          </p:nvPr>
        </p:nvSpPr>
        <p:spPr/>
        <p:txBody>
          <a:bodyPr/>
          <a:lstStyle/>
          <a:p>
            <a:fld id="{FFE47271-5603-4F49-AF7D-83B080F4A847}" type="slidenum">
              <a:rPr lang="ja-JP" altLang="en-US" smtClean="0"/>
              <a:pPr/>
              <a:t>20</a:t>
            </a:fld>
            <a:endParaRPr lang="ja-JP" altLang="en-US"/>
          </a:p>
        </p:txBody>
      </p:sp>
      <p:pic>
        <p:nvPicPr>
          <p:cNvPr id="9" name="図 8" descr="グラフ, 棒グラフ&#10;&#10;自動的に生成された説明">
            <a:extLst>
              <a:ext uri="{FF2B5EF4-FFF2-40B4-BE49-F238E27FC236}">
                <a16:creationId xmlns:a16="http://schemas.microsoft.com/office/drawing/2014/main" id="{AE888CE8-FD98-CA4E-AD59-D0B6517644EA}"/>
              </a:ext>
            </a:extLst>
          </p:cNvPr>
          <p:cNvPicPr>
            <a:picLocks noChangeAspect="1"/>
          </p:cNvPicPr>
          <p:nvPr/>
        </p:nvPicPr>
        <p:blipFill rotWithShape="1">
          <a:blip r:embed="rId2"/>
          <a:srcRect l="2367" t="5162" r="5294" b="8375"/>
          <a:stretch/>
        </p:blipFill>
        <p:spPr>
          <a:xfrm>
            <a:off x="0" y="2433782"/>
            <a:ext cx="4572000" cy="1990441"/>
          </a:xfrm>
          <a:prstGeom prst="rect">
            <a:avLst/>
          </a:prstGeom>
        </p:spPr>
      </p:pic>
      <p:pic>
        <p:nvPicPr>
          <p:cNvPr id="11" name="図 10" descr="グラフ, 棒グラフ&#10;&#10;自動的に生成された説明">
            <a:extLst>
              <a:ext uri="{FF2B5EF4-FFF2-40B4-BE49-F238E27FC236}">
                <a16:creationId xmlns:a16="http://schemas.microsoft.com/office/drawing/2014/main" id="{48A8F96D-1E9D-3A43-A407-DBF5C80A20BD}"/>
              </a:ext>
            </a:extLst>
          </p:cNvPr>
          <p:cNvPicPr>
            <a:picLocks noChangeAspect="1"/>
          </p:cNvPicPr>
          <p:nvPr/>
        </p:nvPicPr>
        <p:blipFill rotWithShape="1">
          <a:blip r:embed="rId3"/>
          <a:srcRect l="2367" t="5162" r="5294" b="8375"/>
          <a:stretch/>
        </p:blipFill>
        <p:spPr>
          <a:xfrm>
            <a:off x="4572005" y="2433780"/>
            <a:ext cx="4571997" cy="1990440"/>
          </a:xfrm>
          <a:prstGeom prst="rect">
            <a:avLst/>
          </a:prstGeom>
        </p:spPr>
      </p:pic>
    </p:spTree>
    <p:extLst>
      <p:ext uri="{BB962C8B-B14F-4D97-AF65-F5344CB8AC3E}">
        <p14:creationId xmlns:p14="http://schemas.microsoft.com/office/powerpoint/2010/main" val="30323508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2DA87A-A4E0-334A-870C-74A21180DF18}"/>
              </a:ext>
            </a:extLst>
          </p:cNvPr>
          <p:cNvSpPr>
            <a:spLocks noGrp="1"/>
          </p:cNvSpPr>
          <p:nvPr>
            <p:ph type="title"/>
          </p:nvPr>
        </p:nvSpPr>
        <p:spPr/>
        <p:txBody>
          <a:bodyPr>
            <a:normAutofit/>
          </a:bodyPr>
          <a:lstStyle/>
          <a:p>
            <a:r>
              <a:rPr kumimoji="1" lang="en-US" altLang="ja-JP" dirty="0"/>
              <a:t>5. </a:t>
            </a:r>
            <a:r>
              <a:rPr lang="ja-JP" altLang="en-US"/>
              <a:t>研究の評価について</a:t>
            </a:r>
            <a:endParaRPr kumimoji="1" lang="ja-JP" altLang="en-US"/>
          </a:p>
        </p:txBody>
      </p:sp>
      <p:sp>
        <p:nvSpPr>
          <p:cNvPr id="3" name="フッター プレースホルダー 2">
            <a:extLst>
              <a:ext uri="{FF2B5EF4-FFF2-40B4-BE49-F238E27FC236}">
                <a16:creationId xmlns:a16="http://schemas.microsoft.com/office/drawing/2014/main" id="{A45DE44B-ED4E-6246-898F-7296914FB1F0}"/>
              </a:ext>
            </a:extLst>
          </p:cNvPr>
          <p:cNvSpPr>
            <a:spLocks noGrp="1"/>
          </p:cNvSpPr>
          <p:nvPr>
            <p:ph type="ftr" sz="quarter" idx="10"/>
          </p:nvPr>
        </p:nvSpPr>
        <p:spPr/>
        <p:txBody>
          <a:bodyPr/>
          <a:lstStyle/>
          <a:p>
            <a:r>
              <a:rPr lang="en-US" altLang="ja-JP"/>
              <a:t>2021</a:t>
            </a:r>
            <a:r>
              <a:rPr lang="ja-JP" altLang="en-US"/>
              <a:t>年度 卒業研究 笠井研究室 </a:t>
            </a:r>
            <a:r>
              <a:rPr lang="en-US" altLang="ja-JP"/>
              <a:t>E5 14 </a:t>
            </a:r>
            <a:r>
              <a:rPr lang="ja-JP" altLang="en-US"/>
              <a:t>小畠 一泰</a:t>
            </a:r>
          </a:p>
        </p:txBody>
      </p:sp>
      <p:sp>
        <p:nvSpPr>
          <p:cNvPr id="4" name="スライド番号プレースホルダー 3">
            <a:extLst>
              <a:ext uri="{FF2B5EF4-FFF2-40B4-BE49-F238E27FC236}">
                <a16:creationId xmlns:a16="http://schemas.microsoft.com/office/drawing/2014/main" id="{B96B36BF-945C-6340-B0C4-DAE020C3D545}"/>
              </a:ext>
            </a:extLst>
          </p:cNvPr>
          <p:cNvSpPr>
            <a:spLocks noGrp="1"/>
          </p:cNvSpPr>
          <p:nvPr>
            <p:ph type="sldNum" sz="quarter" idx="11"/>
          </p:nvPr>
        </p:nvSpPr>
        <p:spPr/>
        <p:txBody>
          <a:bodyPr/>
          <a:lstStyle/>
          <a:p>
            <a:fld id="{FFE47271-5603-4F49-AF7D-83B080F4A847}" type="slidenum">
              <a:rPr lang="ja-JP" altLang="en-US" smtClean="0"/>
              <a:pPr/>
              <a:t>21</a:t>
            </a:fld>
            <a:endParaRPr lang="ja-JP" altLang="en-US"/>
          </a:p>
        </p:txBody>
      </p:sp>
      <p:pic>
        <p:nvPicPr>
          <p:cNvPr id="9" name="図 8" descr="グラフ&#10;&#10;自動的に生成された説明">
            <a:extLst>
              <a:ext uri="{FF2B5EF4-FFF2-40B4-BE49-F238E27FC236}">
                <a16:creationId xmlns:a16="http://schemas.microsoft.com/office/drawing/2014/main" id="{E7D9E98C-F168-C342-A6EF-EDDCD4F775F6}"/>
              </a:ext>
            </a:extLst>
          </p:cNvPr>
          <p:cNvPicPr>
            <a:picLocks noChangeAspect="1"/>
          </p:cNvPicPr>
          <p:nvPr/>
        </p:nvPicPr>
        <p:blipFill rotWithShape="1">
          <a:blip r:embed="rId3"/>
          <a:srcRect l="2367" t="4328" r="994" b="14800"/>
          <a:stretch/>
        </p:blipFill>
        <p:spPr>
          <a:xfrm>
            <a:off x="-751" y="708309"/>
            <a:ext cx="4572000" cy="1778874"/>
          </a:xfrm>
          <a:prstGeom prst="rect">
            <a:avLst/>
          </a:prstGeom>
        </p:spPr>
      </p:pic>
      <p:pic>
        <p:nvPicPr>
          <p:cNvPr id="11" name="図 10" descr="グラフ&#10;&#10;自動的に生成された説明">
            <a:extLst>
              <a:ext uri="{FF2B5EF4-FFF2-40B4-BE49-F238E27FC236}">
                <a16:creationId xmlns:a16="http://schemas.microsoft.com/office/drawing/2014/main" id="{C0D6543B-89F7-3148-BA28-801BC4F95A19}"/>
              </a:ext>
            </a:extLst>
          </p:cNvPr>
          <p:cNvPicPr>
            <a:picLocks noChangeAspect="1"/>
          </p:cNvPicPr>
          <p:nvPr/>
        </p:nvPicPr>
        <p:blipFill rotWithShape="1">
          <a:blip r:embed="rId4"/>
          <a:srcRect l="2400" t="3525" b="7004"/>
          <a:stretch/>
        </p:blipFill>
        <p:spPr>
          <a:xfrm>
            <a:off x="4572756" y="718354"/>
            <a:ext cx="4571999" cy="2710646"/>
          </a:xfrm>
          <a:prstGeom prst="rect">
            <a:avLst/>
          </a:prstGeom>
        </p:spPr>
      </p:pic>
      <p:pic>
        <p:nvPicPr>
          <p:cNvPr id="13" name="図 12" descr="グラフ&#10;&#10;自動的に生成された説明">
            <a:extLst>
              <a:ext uri="{FF2B5EF4-FFF2-40B4-BE49-F238E27FC236}">
                <a16:creationId xmlns:a16="http://schemas.microsoft.com/office/drawing/2014/main" id="{3549BA83-0243-E347-B4B3-AEBC3B4BF806}"/>
              </a:ext>
            </a:extLst>
          </p:cNvPr>
          <p:cNvPicPr>
            <a:picLocks noChangeAspect="1"/>
          </p:cNvPicPr>
          <p:nvPr/>
        </p:nvPicPr>
        <p:blipFill rotWithShape="1">
          <a:blip r:embed="rId5"/>
          <a:srcRect l="2400" t="3390" b="10595"/>
          <a:stretch/>
        </p:blipFill>
        <p:spPr>
          <a:xfrm>
            <a:off x="4573508" y="3439047"/>
            <a:ext cx="4570492" cy="2709761"/>
          </a:xfrm>
          <a:prstGeom prst="rect">
            <a:avLst/>
          </a:prstGeom>
        </p:spPr>
      </p:pic>
      <p:pic>
        <p:nvPicPr>
          <p:cNvPr id="15" name="図 14" descr="グラフ, 棒グラフ&#10;&#10;自動的に生成された説明">
            <a:extLst>
              <a:ext uri="{FF2B5EF4-FFF2-40B4-BE49-F238E27FC236}">
                <a16:creationId xmlns:a16="http://schemas.microsoft.com/office/drawing/2014/main" id="{92ADCB6E-243A-C243-BC6A-B9BD128B63BA}"/>
              </a:ext>
            </a:extLst>
          </p:cNvPr>
          <p:cNvPicPr>
            <a:picLocks noChangeAspect="1"/>
          </p:cNvPicPr>
          <p:nvPr/>
        </p:nvPicPr>
        <p:blipFill rotWithShape="1">
          <a:blip r:embed="rId6"/>
          <a:srcRect l="2428" t="4602" r="1546" b="9467"/>
          <a:stretch/>
        </p:blipFill>
        <p:spPr>
          <a:xfrm>
            <a:off x="2" y="3439047"/>
            <a:ext cx="4567357" cy="1894955"/>
          </a:xfrm>
          <a:prstGeom prst="rect">
            <a:avLst/>
          </a:prstGeom>
        </p:spPr>
      </p:pic>
    </p:spTree>
    <p:extLst>
      <p:ext uri="{BB962C8B-B14F-4D97-AF65-F5344CB8AC3E}">
        <p14:creationId xmlns:p14="http://schemas.microsoft.com/office/powerpoint/2010/main" val="15442129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2DA87A-A4E0-334A-870C-74A21180DF18}"/>
              </a:ext>
            </a:extLst>
          </p:cNvPr>
          <p:cNvSpPr>
            <a:spLocks noGrp="1"/>
          </p:cNvSpPr>
          <p:nvPr>
            <p:ph type="title"/>
          </p:nvPr>
        </p:nvSpPr>
        <p:spPr/>
        <p:txBody>
          <a:bodyPr>
            <a:normAutofit/>
          </a:bodyPr>
          <a:lstStyle/>
          <a:p>
            <a:r>
              <a:rPr kumimoji="1" lang="en-US" altLang="ja-JP" dirty="0"/>
              <a:t>5. </a:t>
            </a:r>
            <a:r>
              <a:rPr lang="ja-JP" altLang="en-US"/>
              <a:t>研究の評価について</a:t>
            </a:r>
            <a:endParaRPr kumimoji="1" lang="ja-JP" altLang="en-US"/>
          </a:p>
        </p:txBody>
      </p:sp>
      <p:sp>
        <p:nvSpPr>
          <p:cNvPr id="3" name="フッター プレースホルダー 2">
            <a:extLst>
              <a:ext uri="{FF2B5EF4-FFF2-40B4-BE49-F238E27FC236}">
                <a16:creationId xmlns:a16="http://schemas.microsoft.com/office/drawing/2014/main" id="{A45DE44B-ED4E-6246-898F-7296914FB1F0}"/>
              </a:ext>
            </a:extLst>
          </p:cNvPr>
          <p:cNvSpPr>
            <a:spLocks noGrp="1"/>
          </p:cNvSpPr>
          <p:nvPr>
            <p:ph type="ftr" sz="quarter" idx="10"/>
          </p:nvPr>
        </p:nvSpPr>
        <p:spPr/>
        <p:txBody>
          <a:bodyPr/>
          <a:lstStyle/>
          <a:p>
            <a:r>
              <a:rPr lang="en-US" altLang="ja-JP"/>
              <a:t>2021</a:t>
            </a:r>
            <a:r>
              <a:rPr lang="ja-JP" altLang="en-US"/>
              <a:t>年度 卒業研究 笠井研究室 </a:t>
            </a:r>
            <a:r>
              <a:rPr lang="en-US" altLang="ja-JP"/>
              <a:t>E5 14 </a:t>
            </a:r>
            <a:r>
              <a:rPr lang="ja-JP" altLang="en-US"/>
              <a:t>小畠 一泰</a:t>
            </a:r>
          </a:p>
        </p:txBody>
      </p:sp>
      <p:sp>
        <p:nvSpPr>
          <p:cNvPr id="4" name="スライド番号プレースホルダー 3">
            <a:extLst>
              <a:ext uri="{FF2B5EF4-FFF2-40B4-BE49-F238E27FC236}">
                <a16:creationId xmlns:a16="http://schemas.microsoft.com/office/drawing/2014/main" id="{B96B36BF-945C-6340-B0C4-DAE020C3D545}"/>
              </a:ext>
            </a:extLst>
          </p:cNvPr>
          <p:cNvSpPr>
            <a:spLocks noGrp="1"/>
          </p:cNvSpPr>
          <p:nvPr>
            <p:ph type="sldNum" sz="quarter" idx="11"/>
          </p:nvPr>
        </p:nvSpPr>
        <p:spPr/>
        <p:txBody>
          <a:bodyPr/>
          <a:lstStyle/>
          <a:p>
            <a:fld id="{FFE47271-5603-4F49-AF7D-83B080F4A847}" type="slidenum">
              <a:rPr lang="ja-JP" altLang="en-US" smtClean="0"/>
              <a:pPr/>
              <a:t>22</a:t>
            </a:fld>
            <a:endParaRPr lang="ja-JP" altLang="en-US"/>
          </a:p>
        </p:txBody>
      </p:sp>
      <p:sp>
        <p:nvSpPr>
          <p:cNvPr id="6" name="コンテンツ プレースホルダー 5">
            <a:extLst>
              <a:ext uri="{FF2B5EF4-FFF2-40B4-BE49-F238E27FC236}">
                <a16:creationId xmlns:a16="http://schemas.microsoft.com/office/drawing/2014/main" id="{3ABC688F-F1E8-B441-BFDD-7AAB0C00FE74}"/>
              </a:ext>
            </a:extLst>
          </p:cNvPr>
          <p:cNvSpPr>
            <a:spLocks noGrp="1"/>
          </p:cNvSpPr>
          <p:nvPr>
            <p:ph idx="1"/>
          </p:nvPr>
        </p:nvSpPr>
        <p:spPr/>
        <p:txBody>
          <a:bodyPr anchor="ctr">
            <a:normAutofit/>
          </a:bodyPr>
          <a:lstStyle/>
          <a:p>
            <a:pPr marL="0" indent="0">
              <a:buNone/>
            </a:pPr>
            <a:r>
              <a:rPr lang="ja-JP" altLang="ja-JP" sz="2400"/>
              <a:t>自由記入</a:t>
            </a:r>
            <a:endParaRPr lang="en-US" altLang="ja-JP" sz="2400" dirty="0"/>
          </a:p>
          <a:p>
            <a:pPr marL="0" indent="0">
              <a:buNone/>
            </a:pPr>
            <a:r>
              <a:rPr lang="en-US" altLang="ja-JP" sz="2200" dirty="0"/>
              <a:t>”</a:t>
            </a:r>
            <a:r>
              <a:rPr lang="ja-JP" altLang="ja-JP" sz="2200"/>
              <a:t>テストにより失敗したときに何ができて何ができないのかが場合分けされていたので間違いを分析しやすい</a:t>
            </a:r>
            <a:r>
              <a:rPr lang="en-US" altLang="ja-JP" sz="2200" dirty="0"/>
              <a:t>”</a:t>
            </a:r>
          </a:p>
          <a:p>
            <a:pPr marL="0" indent="0">
              <a:buNone/>
            </a:pPr>
            <a:r>
              <a:rPr lang="en-US" altLang="ja-JP" sz="2200" dirty="0"/>
              <a:t>”</a:t>
            </a:r>
            <a:r>
              <a:rPr lang="ja-JP" altLang="ja-JP" sz="2200"/>
              <a:t>自宅と学校を同じ環境にするのは大変だが，これなら簡単に使用できるためわかりやすい</a:t>
            </a:r>
            <a:r>
              <a:rPr lang="en-US" altLang="ja-JP" sz="2200" dirty="0"/>
              <a:t>”</a:t>
            </a:r>
          </a:p>
          <a:p>
            <a:pPr marL="0" indent="0">
              <a:buNone/>
            </a:pPr>
            <a:r>
              <a:rPr lang="ja-JP" altLang="ja-JP" sz="2000"/>
              <a:t>という意見があった．</a:t>
            </a:r>
          </a:p>
        </p:txBody>
      </p:sp>
    </p:spTree>
    <p:extLst>
      <p:ext uri="{BB962C8B-B14F-4D97-AF65-F5344CB8AC3E}">
        <p14:creationId xmlns:p14="http://schemas.microsoft.com/office/powerpoint/2010/main" val="8654790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BAA62A-9534-D14D-BA6D-114E921C60C0}"/>
              </a:ext>
            </a:extLst>
          </p:cNvPr>
          <p:cNvSpPr>
            <a:spLocks noGrp="1"/>
          </p:cNvSpPr>
          <p:nvPr>
            <p:ph type="title"/>
          </p:nvPr>
        </p:nvSpPr>
        <p:spPr>
          <a:xfrm>
            <a:off x="107952" y="49213"/>
            <a:ext cx="8659813" cy="514350"/>
          </a:xfrm>
        </p:spPr>
        <p:txBody>
          <a:bodyPr/>
          <a:lstStyle/>
          <a:p>
            <a:r>
              <a:rPr lang="en-US" altLang="ja-JP" dirty="0"/>
              <a:t>6. </a:t>
            </a:r>
            <a:r>
              <a:rPr lang="ja-JP" altLang="en-US"/>
              <a:t>まとめ</a:t>
            </a:r>
          </a:p>
        </p:txBody>
      </p:sp>
      <p:sp>
        <p:nvSpPr>
          <p:cNvPr id="3" name="フッター プレースホルダー 2">
            <a:extLst>
              <a:ext uri="{FF2B5EF4-FFF2-40B4-BE49-F238E27FC236}">
                <a16:creationId xmlns:a16="http://schemas.microsoft.com/office/drawing/2014/main" id="{14481027-B325-3141-B90F-93F7E6B2E03C}"/>
              </a:ext>
            </a:extLst>
          </p:cNvPr>
          <p:cNvSpPr>
            <a:spLocks noGrp="1"/>
          </p:cNvSpPr>
          <p:nvPr>
            <p:ph type="ftr" sz="quarter" idx="10"/>
          </p:nvPr>
        </p:nvSpPr>
        <p:spPr>
          <a:xfrm>
            <a:off x="241300" y="6356352"/>
            <a:ext cx="5873750" cy="365125"/>
          </a:xfrm>
        </p:spPr>
        <p:txBody>
          <a:bodyPr/>
          <a:lstStyle/>
          <a:p>
            <a:r>
              <a:rPr lang="en-US" altLang="ja-JP"/>
              <a:t>2021</a:t>
            </a:r>
            <a:r>
              <a:rPr lang="ja-JP" altLang="en-US"/>
              <a:t>年度 卒業研究 笠井研究室 </a:t>
            </a:r>
            <a:r>
              <a:rPr lang="en-US" altLang="ja-JP"/>
              <a:t>E5 14 </a:t>
            </a:r>
            <a:r>
              <a:rPr lang="ja-JP" altLang="en-US"/>
              <a:t>小畠 一泰</a:t>
            </a:r>
          </a:p>
        </p:txBody>
      </p:sp>
      <p:sp>
        <p:nvSpPr>
          <p:cNvPr id="4" name="スライド番号プレースホルダー 3">
            <a:extLst>
              <a:ext uri="{FF2B5EF4-FFF2-40B4-BE49-F238E27FC236}">
                <a16:creationId xmlns:a16="http://schemas.microsoft.com/office/drawing/2014/main" id="{6ACCF72E-1C33-2B4D-B43F-AE2019ABAC48}"/>
              </a:ext>
            </a:extLst>
          </p:cNvPr>
          <p:cNvSpPr>
            <a:spLocks noGrp="1"/>
          </p:cNvSpPr>
          <p:nvPr>
            <p:ph type="sldNum" sz="quarter" idx="11"/>
          </p:nvPr>
        </p:nvSpPr>
        <p:spPr>
          <a:xfrm>
            <a:off x="8420100" y="6356352"/>
            <a:ext cx="482600" cy="365125"/>
          </a:xfrm>
        </p:spPr>
        <p:txBody>
          <a:bodyPr/>
          <a:lstStyle/>
          <a:p>
            <a:fld id="{FFE47271-5603-4F49-AF7D-83B080F4A847}" type="slidenum">
              <a:rPr lang="ja-JP" altLang="en-US" smtClean="0"/>
              <a:pPr/>
              <a:t>23</a:t>
            </a:fld>
            <a:endParaRPr lang="ja-JP" altLang="en-US"/>
          </a:p>
        </p:txBody>
      </p:sp>
      <p:sp>
        <p:nvSpPr>
          <p:cNvPr id="5" name="コンテンツ プレースホルダー 4">
            <a:extLst>
              <a:ext uri="{FF2B5EF4-FFF2-40B4-BE49-F238E27FC236}">
                <a16:creationId xmlns:a16="http://schemas.microsoft.com/office/drawing/2014/main" id="{4C3DDF3C-C07A-494F-90A8-B48F613576ED}"/>
              </a:ext>
            </a:extLst>
          </p:cNvPr>
          <p:cNvSpPr>
            <a:spLocks noGrp="1"/>
          </p:cNvSpPr>
          <p:nvPr>
            <p:ph idx="1"/>
          </p:nvPr>
        </p:nvSpPr>
        <p:spPr>
          <a:xfrm>
            <a:off x="241300" y="678180"/>
            <a:ext cx="8773160" cy="5554980"/>
          </a:xfrm>
        </p:spPr>
        <p:txBody>
          <a:bodyPr>
            <a:noAutofit/>
          </a:bodyPr>
          <a:lstStyle/>
          <a:p>
            <a:pPr marL="0" indent="0">
              <a:buNone/>
            </a:pPr>
            <a:r>
              <a:rPr lang="ja-JP" altLang="en-US" sz="2200"/>
              <a:t>わかったこと</a:t>
            </a:r>
            <a:endParaRPr lang="en-US" altLang="ja-JP" sz="2200" dirty="0"/>
          </a:p>
          <a:p>
            <a:pPr marL="0" indent="0">
              <a:buNone/>
            </a:pPr>
            <a:r>
              <a:rPr lang="en-US" altLang="ja-JP" sz="2200" dirty="0"/>
              <a:t>→ </a:t>
            </a:r>
            <a:r>
              <a:rPr lang="ja-JP" altLang="ja-JP" sz="2200"/>
              <a:t>多くの学生が現在の授業方法に問題を感じている</a:t>
            </a:r>
            <a:endParaRPr lang="en-US" altLang="ja-JP" sz="2200" dirty="0"/>
          </a:p>
          <a:p>
            <a:pPr marL="0" indent="0">
              <a:buNone/>
            </a:pPr>
            <a:r>
              <a:rPr lang="en-US" altLang="ja-JP" sz="2200" dirty="0"/>
              <a:t>→ </a:t>
            </a:r>
            <a:r>
              <a:rPr lang="ja-JP" altLang="ja-JP" sz="2200"/>
              <a:t>構築したシステムで</a:t>
            </a:r>
            <a:r>
              <a:rPr lang="ja-JP" altLang="en-US" sz="2200"/>
              <a:t>その問題は</a:t>
            </a:r>
            <a:r>
              <a:rPr lang="ja-JP" altLang="ja-JP" sz="2200"/>
              <a:t>大きく改善されること</a:t>
            </a:r>
            <a:endParaRPr lang="en-US" altLang="ja-JP" sz="100" dirty="0"/>
          </a:p>
          <a:p>
            <a:pPr marL="0" indent="0">
              <a:buNone/>
            </a:pPr>
            <a:endParaRPr lang="en-US" altLang="ja-JP" sz="100" dirty="0"/>
          </a:p>
          <a:p>
            <a:pPr marL="0" indent="0">
              <a:buNone/>
            </a:pPr>
            <a:r>
              <a:rPr lang="ja-JP" altLang="ja-JP" sz="2200"/>
              <a:t>実際の学習効果について</a:t>
            </a:r>
            <a:endParaRPr lang="en-US" altLang="ja-JP" sz="2200" dirty="0"/>
          </a:p>
          <a:p>
            <a:pPr marL="0" indent="0">
              <a:buNone/>
            </a:pPr>
            <a:r>
              <a:rPr lang="en-US" altLang="ja-JP" sz="2200" dirty="0"/>
              <a:t>→ </a:t>
            </a:r>
            <a:r>
              <a:rPr lang="ja-JP" altLang="ja-JP" sz="2200"/>
              <a:t>授業</a:t>
            </a:r>
            <a:r>
              <a:rPr lang="ja-JP" altLang="en-US" sz="2200"/>
              <a:t>など</a:t>
            </a:r>
            <a:r>
              <a:rPr lang="ja-JP" altLang="ja-JP" sz="2200"/>
              <a:t>で</a:t>
            </a:r>
            <a:r>
              <a:rPr lang="ja-JP" altLang="en-US" sz="2200"/>
              <a:t>使い</a:t>
            </a:r>
            <a:r>
              <a:rPr lang="ja-JP" altLang="ja-JP" sz="2200"/>
              <a:t>，使用状況や使い勝手などを調査する</a:t>
            </a:r>
            <a:endParaRPr lang="en-US" altLang="ja-JP" sz="100" dirty="0"/>
          </a:p>
          <a:p>
            <a:pPr marL="0" indent="0">
              <a:buNone/>
            </a:pPr>
            <a:endParaRPr lang="en-US" altLang="ja-JP" sz="100" dirty="0"/>
          </a:p>
          <a:p>
            <a:pPr marL="0" indent="0">
              <a:buNone/>
            </a:pPr>
            <a:r>
              <a:rPr lang="ja-JP" altLang="en-US" sz="2200"/>
              <a:t>今後</a:t>
            </a:r>
            <a:endParaRPr lang="en-US" altLang="ja-JP" sz="2200" dirty="0"/>
          </a:p>
          <a:p>
            <a:pPr marL="0" indent="0">
              <a:buNone/>
            </a:pPr>
            <a:r>
              <a:rPr lang="en-US" altLang="ja-JP" sz="2200" dirty="0"/>
              <a:t>→ </a:t>
            </a:r>
            <a:r>
              <a:rPr lang="ja-JP" altLang="ja-JP" sz="2200"/>
              <a:t>今回のアンケートで得られた不満点</a:t>
            </a:r>
            <a:r>
              <a:rPr lang="ja-JP" altLang="en-US" sz="2200"/>
              <a:t>などの</a:t>
            </a:r>
            <a:r>
              <a:rPr lang="ja-JP" altLang="ja-JP" sz="2200"/>
              <a:t>修正</a:t>
            </a:r>
            <a:br>
              <a:rPr lang="en-US" altLang="ja-JP" sz="2200" dirty="0"/>
            </a:br>
            <a:r>
              <a:rPr lang="en-US" altLang="ja-JP" sz="2200" dirty="0"/>
              <a:t>→ </a:t>
            </a:r>
            <a:r>
              <a:rPr lang="ja-JP" altLang="ja-JP" sz="2200"/>
              <a:t>コンパイルエラーを日本語にする</a:t>
            </a:r>
            <a:br>
              <a:rPr lang="en-US" altLang="ja-JP" sz="2200" dirty="0"/>
            </a:br>
            <a:r>
              <a:rPr lang="ja-JP" altLang="en-US" sz="2200"/>
              <a:t>　</a:t>
            </a:r>
            <a:r>
              <a:rPr lang="en-US" altLang="ja-JP" sz="2200" dirty="0"/>
              <a:t> → </a:t>
            </a:r>
            <a:r>
              <a:rPr lang="ja-JP" altLang="ja-JP" sz="2200"/>
              <a:t>多くの学生がコンパイルエラーをきちんと読むことにつながる</a:t>
            </a:r>
            <a:br>
              <a:rPr lang="en-US" altLang="ja-JP" sz="2200" dirty="0"/>
            </a:br>
            <a:r>
              <a:rPr lang="ja-JP" altLang="en-US" sz="2200"/>
              <a:t>　</a:t>
            </a:r>
            <a:r>
              <a:rPr lang="en-US" altLang="ja-JP" sz="2200" dirty="0"/>
              <a:t> → </a:t>
            </a:r>
            <a:r>
              <a:rPr lang="ja-JP" altLang="ja-JP" sz="2200"/>
              <a:t>コンパイラのエラー類がハードコーディングされている問題を</a:t>
            </a:r>
            <a:br>
              <a:rPr lang="en-US" altLang="ja-JP" sz="2200" dirty="0"/>
            </a:br>
            <a:r>
              <a:rPr lang="ja-JP" altLang="en-US" sz="2200"/>
              <a:t>　　</a:t>
            </a:r>
            <a:r>
              <a:rPr lang="en-US" altLang="ja-JP" sz="2200" dirty="0"/>
              <a:t>  </a:t>
            </a:r>
            <a:r>
              <a:rPr lang="ja-JP" altLang="ja-JP" sz="2200"/>
              <a:t>解決することが直近の課題</a:t>
            </a:r>
          </a:p>
        </p:txBody>
      </p:sp>
    </p:spTree>
    <p:extLst>
      <p:ext uri="{BB962C8B-B14F-4D97-AF65-F5344CB8AC3E}">
        <p14:creationId xmlns:p14="http://schemas.microsoft.com/office/powerpoint/2010/main" val="2698327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FF80BD-97CF-724E-9237-E911EA8619C2}"/>
              </a:ext>
            </a:extLst>
          </p:cNvPr>
          <p:cNvSpPr>
            <a:spLocks noGrp="1"/>
          </p:cNvSpPr>
          <p:nvPr>
            <p:ph type="title"/>
          </p:nvPr>
        </p:nvSpPr>
        <p:spPr>
          <a:xfrm>
            <a:off x="107952" y="49213"/>
            <a:ext cx="8659813" cy="514350"/>
          </a:xfrm>
        </p:spPr>
        <p:txBody>
          <a:bodyPr>
            <a:normAutofit/>
          </a:bodyPr>
          <a:lstStyle/>
          <a:p>
            <a:r>
              <a:rPr lang="en-US" altLang="ja-JP" dirty="0"/>
              <a:t>1. </a:t>
            </a:r>
            <a:r>
              <a:rPr lang="ja-JP" altLang="en-US"/>
              <a:t>はじめに</a:t>
            </a:r>
          </a:p>
        </p:txBody>
      </p:sp>
      <p:sp>
        <p:nvSpPr>
          <p:cNvPr id="3" name="フッター プレースホルダー 2">
            <a:extLst>
              <a:ext uri="{FF2B5EF4-FFF2-40B4-BE49-F238E27FC236}">
                <a16:creationId xmlns:a16="http://schemas.microsoft.com/office/drawing/2014/main" id="{D36D2A09-07DE-414D-84C5-C53E74106191}"/>
              </a:ext>
            </a:extLst>
          </p:cNvPr>
          <p:cNvSpPr>
            <a:spLocks noGrp="1"/>
          </p:cNvSpPr>
          <p:nvPr>
            <p:ph type="ftr" sz="quarter" idx="10"/>
          </p:nvPr>
        </p:nvSpPr>
        <p:spPr>
          <a:xfrm>
            <a:off x="241300" y="6356352"/>
            <a:ext cx="5873750" cy="365125"/>
          </a:xfrm>
        </p:spPr>
        <p:txBody>
          <a:bodyPr/>
          <a:lstStyle/>
          <a:p>
            <a:r>
              <a:rPr lang="en-US" altLang="ja-JP"/>
              <a:t>2021</a:t>
            </a:r>
            <a:r>
              <a:rPr lang="ja-JP" altLang="en-US"/>
              <a:t>年度 卒業研究 笠井研究室 </a:t>
            </a:r>
            <a:r>
              <a:rPr lang="en-US" altLang="ja-JP"/>
              <a:t>E5 14 </a:t>
            </a:r>
            <a:r>
              <a:rPr lang="ja-JP" altLang="en-US"/>
              <a:t>小畠 一泰</a:t>
            </a:r>
          </a:p>
        </p:txBody>
      </p:sp>
      <p:sp>
        <p:nvSpPr>
          <p:cNvPr id="4" name="スライド番号プレースホルダー 3">
            <a:extLst>
              <a:ext uri="{FF2B5EF4-FFF2-40B4-BE49-F238E27FC236}">
                <a16:creationId xmlns:a16="http://schemas.microsoft.com/office/drawing/2014/main" id="{715BA5DD-EF5E-0648-9659-40E0176BA0ED}"/>
              </a:ext>
            </a:extLst>
          </p:cNvPr>
          <p:cNvSpPr>
            <a:spLocks noGrp="1"/>
          </p:cNvSpPr>
          <p:nvPr>
            <p:ph type="sldNum" sz="quarter" idx="11"/>
          </p:nvPr>
        </p:nvSpPr>
        <p:spPr>
          <a:xfrm>
            <a:off x="8420100" y="6356352"/>
            <a:ext cx="482600" cy="365125"/>
          </a:xfrm>
        </p:spPr>
        <p:txBody>
          <a:bodyPr/>
          <a:lstStyle/>
          <a:p>
            <a:fld id="{FFE47271-5603-4F49-AF7D-83B080F4A847}" type="slidenum">
              <a:rPr lang="ja-JP" altLang="en-US" smtClean="0"/>
              <a:pPr/>
              <a:t>2</a:t>
            </a:fld>
            <a:endParaRPr lang="ja-JP" altLang="en-US"/>
          </a:p>
        </p:txBody>
      </p:sp>
      <p:sp>
        <p:nvSpPr>
          <p:cNvPr id="5" name="コンテンツ プレースホルダー 4">
            <a:extLst>
              <a:ext uri="{FF2B5EF4-FFF2-40B4-BE49-F238E27FC236}">
                <a16:creationId xmlns:a16="http://schemas.microsoft.com/office/drawing/2014/main" id="{3DD25E2C-2942-5448-ABF3-10EC66F56300}"/>
              </a:ext>
            </a:extLst>
          </p:cNvPr>
          <p:cNvSpPr>
            <a:spLocks noGrp="1"/>
          </p:cNvSpPr>
          <p:nvPr>
            <p:ph idx="1"/>
          </p:nvPr>
        </p:nvSpPr>
        <p:spPr>
          <a:xfrm>
            <a:off x="376238" y="755650"/>
            <a:ext cx="8526462" cy="5346700"/>
          </a:xfrm>
        </p:spPr>
        <p:txBody>
          <a:bodyPr anchor="ctr">
            <a:normAutofit/>
          </a:bodyPr>
          <a:lstStyle/>
          <a:p>
            <a:pPr marL="0" indent="0">
              <a:buNone/>
            </a:pPr>
            <a:r>
              <a:rPr lang="ja-JP" altLang="en-US"/>
              <a:t>高専・大学における</a:t>
            </a:r>
            <a:r>
              <a:rPr lang="ja-JP" altLang="ja-JP"/>
              <a:t>工学系</a:t>
            </a:r>
            <a:endParaRPr lang="en-US" altLang="ja-JP" dirty="0"/>
          </a:p>
          <a:p>
            <a:pPr marL="0" indent="0">
              <a:buNone/>
            </a:pPr>
            <a:r>
              <a:rPr lang="en-US" altLang="ja-JP"/>
              <a:t>→ C</a:t>
            </a:r>
            <a:r>
              <a:rPr lang="ja-JP" altLang="ja-JP"/>
              <a:t>言語が必要言語</a:t>
            </a:r>
            <a:r>
              <a:rPr lang="ja-JP" altLang="en-US"/>
              <a:t>の１つ</a:t>
            </a:r>
            <a:endParaRPr lang="en-US" altLang="ja-JP" dirty="0"/>
          </a:p>
          <a:p>
            <a:pPr marL="0" indent="0">
              <a:buNone/>
            </a:pPr>
            <a:endParaRPr lang="en-US" altLang="ja-JP" dirty="0"/>
          </a:p>
          <a:p>
            <a:pPr marL="0" indent="0">
              <a:buNone/>
            </a:pPr>
            <a:r>
              <a:rPr lang="ja-JP" altLang="en-US"/>
              <a:t>呉高専でも</a:t>
            </a:r>
            <a:r>
              <a:rPr lang="en-US" altLang="ja-JP" dirty="0"/>
              <a:t>5</a:t>
            </a:r>
            <a:r>
              <a:rPr lang="ja-JP" altLang="en-US"/>
              <a:t>年間プログラムを書く機会がある</a:t>
            </a:r>
            <a:endParaRPr lang="en-US" altLang="ja-JP" dirty="0"/>
          </a:p>
          <a:p>
            <a:pPr marL="0" indent="0">
              <a:buNone/>
            </a:pPr>
            <a:endParaRPr lang="en-US" altLang="ja-JP" dirty="0"/>
          </a:p>
          <a:p>
            <a:pPr marL="0" indent="0">
              <a:buNone/>
            </a:pPr>
            <a:r>
              <a:rPr lang="ja-JP" altLang="en-US"/>
              <a:t>しかし学生によって習得度合いの開きが感じられた</a:t>
            </a:r>
            <a:endParaRPr lang="en-US" altLang="ja-JP" dirty="0"/>
          </a:p>
        </p:txBody>
      </p:sp>
    </p:spTree>
    <p:extLst>
      <p:ext uri="{BB962C8B-B14F-4D97-AF65-F5344CB8AC3E}">
        <p14:creationId xmlns:p14="http://schemas.microsoft.com/office/powerpoint/2010/main" val="285837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13B2A0-359C-D148-9CD5-E3E26E4EE9D5}"/>
              </a:ext>
            </a:extLst>
          </p:cNvPr>
          <p:cNvSpPr>
            <a:spLocks noGrp="1"/>
          </p:cNvSpPr>
          <p:nvPr>
            <p:ph type="title"/>
          </p:nvPr>
        </p:nvSpPr>
        <p:spPr/>
        <p:txBody>
          <a:bodyPr/>
          <a:lstStyle/>
          <a:p>
            <a:r>
              <a:rPr lang="en-US" altLang="ja-JP" dirty="0"/>
              <a:t>1. </a:t>
            </a:r>
            <a:r>
              <a:rPr lang="ja-JP" altLang="en-US"/>
              <a:t>はじめに</a:t>
            </a:r>
            <a:endParaRPr kumimoji="1" lang="ja-JP" altLang="en-US"/>
          </a:p>
        </p:txBody>
      </p:sp>
      <p:sp>
        <p:nvSpPr>
          <p:cNvPr id="3" name="フッター プレースホルダー 2">
            <a:extLst>
              <a:ext uri="{FF2B5EF4-FFF2-40B4-BE49-F238E27FC236}">
                <a16:creationId xmlns:a16="http://schemas.microsoft.com/office/drawing/2014/main" id="{B4E147F4-DEAA-CB4A-B014-B4ABA99D4D7D}"/>
              </a:ext>
            </a:extLst>
          </p:cNvPr>
          <p:cNvSpPr>
            <a:spLocks noGrp="1"/>
          </p:cNvSpPr>
          <p:nvPr>
            <p:ph type="ftr" sz="quarter" idx="10"/>
          </p:nvPr>
        </p:nvSpPr>
        <p:spPr/>
        <p:txBody>
          <a:bodyPr/>
          <a:lstStyle/>
          <a:p>
            <a:r>
              <a:rPr lang="en-US" altLang="ja-JP"/>
              <a:t>2021</a:t>
            </a:r>
            <a:r>
              <a:rPr lang="ja-JP" altLang="en-US"/>
              <a:t>年度 卒業研究 笠井研究室 </a:t>
            </a:r>
            <a:r>
              <a:rPr lang="en-US" altLang="ja-JP"/>
              <a:t>E5 14 </a:t>
            </a:r>
            <a:r>
              <a:rPr lang="ja-JP" altLang="en-US"/>
              <a:t>小畠 一泰</a:t>
            </a:r>
          </a:p>
        </p:txBody>
      </p:sp>
      <p:sp>
        <p:nvSpPr>
          <p:cNvPr id="4" name="スライド番号プレースホルダー 3">
            <a:extLst>
              <a:ext uri="{FF2B5EF4-FFF2-40B4-BE49-F238E27FC236}">
                <a16:creationId xmlns:a16="http://schemas.microsoft.com/office/drawing/2014/main" id="{A74B0D14-DF1B-9B44-A3D6-E685E6DC26D8}"/>
              </a:ext>
            </a:extLst>
          </p:cNvPr>
          <p:cNvSpPr>
            <a:spLocks noGrp="1"/>
          </p:cNvSpPr>
          <p:nvPr>
            <p:ph type="sldNum" sz="quarter" idx="11"/>
          </p:nvPr>
        </p:nvSpPr>
        <p:spPr/>
        <p:txBody>
          <a:bodyPr/>
          <a:lstStyle/>
          <a:p>
            <a:fld id="{FFE47271-5603-4F49-AF7D-83B080F4A847}" type="slidenum">
              <a:rPr lang="ja-JP" altLang="en-US" smtClean="0"/>
              <a:pPr/>
              <a:t>3</a:t>
            </a:fld>
            <a:endParaRPr lang="ja-JP" altLang="en-US"/>
          </a:p>
        </p:txBody>
      </p:sp>
      <p:sp>
        <p:nvSpPr>
          <p:cNvPr id="5" name="コンテンツ プレースホルダー 4">
            <a:extLst>
              <a:ext uri="{FF2B5EF4-FFF2-40B4-BE49-F238E27FC236}">
                <a16:creationId xmlns:a16="http://schemas.microsoft.com/office/drawing/2014/main" id="{49F3A060-43ED-734E-B920-44097561209F}"/>
              </a:ext>
            </a:extLst>
          </p:cNvPr>
          <p:cNvSpPr>
            <a:spLocks noGrp="1"/>
          </p:cNvSpPr>
          <p:nvPr>
            <p:ph idx="1"/>
          </p:nvPr>
        </p:nvSpPr>
        <p:spPr>
          <a:xfrm>
            <a:off x="240430" y="755450"/>
            <a:ext cx="8659905" cy="5347103"/>
          </a:xfrm>
        </p:spPr>
        <p:txBody>
          <a:bodyPr>
            <a:normAutofit/>
          </a:bodyPr>
          <a:lstStyle/>
          <a:p>
            <a:pPr marL="0" indent="0">
              <a:buNone/>
            </a:pPr>
            <a:r>
              <a:rPr lang="ja-JP" altLang="en-US" sz="2200"/>
              <a:t>要因は何か？</a:t>
            </a:r>
            <a:endParaRPr lang="en-US" altLang="ja-JP" sz="2200" dirty="0"/>
          </a:p>
          <a:p>
            <a:pPr marL="0" indent="0">
              <a:buNone/>
            </a:pPr>
            <a:r>
              <a:rPr lang="ja-JP" altLang="en-US" sz="2200"/>
              <a:t>　・授業方法や実習方法に問題がある　　➡︎　方法の問題</a:t>
            </a:r>
          </a:p>
          <a:p>
            <a:pPr marL="0" indent="0">
              <a:buNone/>
            </a:pPr>
            <a:r>
              <a:rPr lang="ja-JP" altLang="en-US" sz="2200"/>
              <a:t>　・授業時間や実習時間が少ない　　　　➡︎　時間の問題</a:t>
            </a:r>
            <a:endParaRPr lang="en-US" altLang="ja-JP" sz="2200" dirty="0"/>
          </a:p>
          <a:p>
            <a:pPr marL="0" indent="0">
              <a:buNone/>
            </a:pPr>
            <a:r>
              <a:rPr lang="ja-JP" altLang="en-US" sz="2200"/>
              <a:t>　・</a:t>
            </a:r>
            <a:r>
              <a:rPr lang="ja-JP" altLang="ja-JP" sz="2200"/>
              <a:t>授業時間外でする機会が少ない</a:t>
            </a:r>
            <a:r>
              <a:rPr lang="ja-JP" altLang="en-US" sz="2200"/>
              <a:t>　　　➡　機会の問題</a:t>
            </a:r>
            <a:endParaRPr lang="en-US" altLang="ja-JP" sz="2200" dirty="0"/>
          </a:p>
          <a:p>
            <a:pPr marL="0" indent="0">
              <a:buNone/>
            </a:pPr>
            <a:r>
              <a:rPr lang="ja-JP" altLang="en-US" sz="2200"/>
              <a:t>　・コードを写すだけで理解していない　➡　意欲</a:t>
            </a:r>
            <a:r>
              <a:rPr lang="ja-JP" altLang="ja-JP" sz="2200"/>
              <a:t>，</a:t>
            </a:r>
            <a:r>
              <a:rPr lang="ja-JP" altLang="en-US" sz="2200"/>
              <a:t>方法の問題</a:t>
            </a:r>
            <a:endParaRPr lang="en-US" altLang="ja-JP" sz="2200" dirty="0"/>
          </a:p>
          <a:p>
            <a:pPr marL="0" indent="0">
              <a:buNone/>
            </a:pPr>
            <a:r>
              <a:rPr lang="ja-JP" altLang="en-US" sz="2200"/>
              <a:t>　　　　　　　　　　　　　　⬇ ︎</a:t>
            </a:r>
            <a:endParaRPr lang="en-US" altLang="ja-JP" sz="2200" dirty="0"/>
          </a:p>
          <a:p>
            <a:pPr marL="0" indent="0">
              <a:buNone/>
            </a:pPr>
            <a:r>
              <a:rPr lang="ja-JP" altLang="en-US" sz="2200"/>
              <a:t>授業や課題で</a:t>
            </a:r>
            <a:r>
              <a:rPr lang="ja-JP" altLang="ja-JP" sz="2200"/>
              <a:t>，</a:t>
            </a:r>
            <a:endParaRPr lang="en-US" altLang="ja-JP" sz="2200" dirty="0"/>
          </a:p>
          <a:p>
            <a:pPr marL="0" indent="0">
              <a:buNone/>
            </a:pPr>
            <a:r>
              <a:rPr lang="en-US" altLang="ja-JP" sz="2200" dirty="0"/>
              <a:t>“</a:t>
            </a:r>
            <a:r>
              <a:rPr lang="ja-JP" altLang="en-US" sz="2200"/>
              <a:t>自分が何をしているか</a:t>
            </a:r>
            <a:r>
              <a:rPr lang="ja-JP" altLang="ja-JP" sz="2200"/>
              <a:t>，</a:t>
            </a:r>
            <a:r>
              <a:rPr lang="ja-JP" altLang="en-US" sz="2200"/>
              <a:t>何を作っているのか想像がつかない</a:t>
            </a:r>
            <a:r>
              <a:rPr lang="en-US" altLang="ja-JP" sz="2200" dirty="0"/>
              <a:t>”</a:t>
            </a:r>
          </a:p>
          <a:p>
            <a:pPr marL="0" indent="0">
              <a:buNone/>
            </a:pPr>
            <a:r>
              <a:rPr lang="ja-JP" altLang="en-US" sz="2200"/>
              <a:t>という問題が生まれてしまっている</a:t>
            </a:r>
          </a:p>
        </p:txBody>
      </p:sp>
    </p:spTree>
    <p:extLst>
      <p:ext uri="{BB962C8B-B14F-4D97-AF65-F5344CB8AC3E}">
        <p14:creationId xmlns:p14="http://schemas.microsoft.com/office/powerpoint/2010/main" val="1495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981D4B-184F-8A4D-BB83-3ED21F5BED33}"/>
              </a:ext>
            </a:extLst>
          </p:cNvPr>
          <p:cNvSpPr>
            <a:spLocks noGrp="1"/>
          </p:cNvSpPr>
          <p:nvPr>
            <p:ph type="title"/>
          </p:nvPr>
        </p:nvSpPr>
        <p:spPr>
          <a:xfrm>
            <a:off x="107952" y="49213"/>
            <a:ext cx="8659813" cy="514350"/>
          </a:xfrm>
        </p:spPr>
        <p:txBody>
          <a:bodyPr>
            <a:normAutofit/>
          </a:bodyPr>
          <a:lstStyle/>
          <a:p>
            <a:r>
              <a:rPr lang="en-US" altLang="ja-JP" dirty="0"/>
              <a:t>2. </a:t>
            </a:r>
            <a:r>
              <a:rPr lang="ja-JP" altLang="en-US"/>
              <a:t>研究方法と研究意義</a:t>
            </a:r>
            <a:endParaRPr lang="en-US" altLang="ja-JP" dirty="0"/>
          </a:p>
        </p:txBody>
      </p:sp>
      <p:sp>
        <p:nvSpPr>
          <p:cNvPr id="6" name="フッター プレースホルダー 5">
            <a:extLst>
              <a:ext uri="{FF2B5EF4-FFF2-40B4-BE49-F238E27FC236}">
                <a16:creationId xmlns:a16="http://schemas.microsoft.com/office/drawing/2014/main" id="{E875F230-11C1-4C4F-B44B-5859CCF1B5D5}"/>
              </a:ext>
            </a:extLst>
          </p:cNvPr>
          <p:cNvSpPr>
            <a:spLocks noGrp="1"/>
          </p:cNvSpPr>
          <p:nvPr>
            <p:ph type="ftr" sz="quarter" idx="10"/>
          </p:nvPr>
        </p:nvSpPr>
        <p:spPr>
          <a:xfrm>
            <a:off x="241300" y="6356352"/>
            <a:ext cx="5873750" cy="365125"/>
          </a:xfrm>
        </p:spPr>
        <p:txBody>
          <a:bodyPr/>
          <a:lstStyle/>
          <a:p>
            <a:r>
              <a:rPr lang="en-US" altLang="ja-JP"/>
              <a:t>2021</a:t>
            </a:r>
            <a:r>
              <a:rPr lang="ja-JP" altLang="en-US"/>
              <a:t>年度 卒業研究 笠井研究室 </a:t>
            </a:r>
            <a:r>
              <a:rPr lang="en-US" altLang="ja-JP"/>
              <a:t>E5 14 </a:t>
            </a:r>
            <a:r>
              <a:rPr lang="ja-JP" altLang="en-US"/>
              <a:t>小畠 一泰</a:t>
            </a:r>
          </a:p>
        </p:txBody>
      </p:sp>
      <p:sp>
        <p:nvSpPr>
          <p:cNvPr id="7" name="スライド番号プレースホルダー 6">
            <a:extLst>
              <a:ext uri="{FF2B5EF4-FFF2-40B4-BE49-F238E27FC236}">
                <a16:creationId xmlns:a16="http://schemas.microsoft.com/office/drawing/2014/main" id="{2D162404-0147-B14D-B67B-C29F408285CF}"/>
              </a:ext>
            </a:extLst>
          </p:cNvPr>
          <p:cNvSpPr>
            <a:spLocks noGrp="1"/>
          </p:cNvSpPr>
          <p:nvPr>
            <p:ph type="sldNum" sz="quarter" idx="11"/>
          </p:nvPr>
        </p:nvSpPr>
        <p:spPr>
          <a:xfrm>
            <a:off x="8420100" y="6356352"/>
            <a:ext cx="482600" cy="365125"/>
          </a:xfrm>
        </p:spPr>
        <p:txBody>
          <a:bodyPr/>
          <a:lstStyle/>
          <a:p>
            <a:fld id="{FFE47271-5603-4F49-AF7D-83B080F4A847}" type="slidenum">
              <a:rPr lang="ja-JP" altLang="en-US" smtClean="0"/>
              <a:pPr/>
              <a:t>4</a:t>
            </a:fld>
            <a:endParaRPr lang="ja-JP" altLang="en-US"/>
          </a:p>
        </p:txBody>
      </p:sp>
      <p:sp>
        <p:nvSpPr>
          <p:cNvPr id="3" name="コンテンツ プレースホルダー 2">
            <a:extLst>
              <a:ext uri="{FF2B5EF4-FFF2-40B4-BE49-F238E27FC236}">
                <a16:creationId xmlns:a16="http://schemas.microsoft.com/office/drawing/2014/main" id="{8076E5D9-3448-CC46-96C8-D669D6A5C82E}"/>
              </a:ext>
            </a:extLst>
          </p:cNvPr>
          <p:cNvSpPr>
            <a:spLocks noGrp="1"/>
          </p:cNvSpPr>
          <p:nvPr>
            <p:ph idx="1"/>
          </p:nvPr>
        </p:nvSpPr>
        <p:spPr>
          <a:xfrm>
            <a:off x="376238" y="755650"/>
            <a:ext cx="8526462" cy="5346700"/>
          </a:xfrm>
        </p:spPr>
        <p:txBody>
          <a:bodyPr anchor="ctr">
            <a:normAutofit/>
          </a:bodyPr>
          <a:lstStyle/>
          <a:p>
            <a:pPr marL="0" indent="0" algn="ctr">
              <a:buNone/>
            </a:pPr>
            <a:r>
              <a:rPr lang="ja-JP" altLang="en-US"/>
              <a:t>限られた授業時間内で</a:t>
            </a:r>
            <a:br>
              <a:rPr lang="en-US" altLang="ja-JP" dirty="0"/>
            </a:br>
            <a:br>
              <a:rPr lang="en-US" altLang="ja-JP" dirty="0"/>
            </a:br>
            <a:r>
              <a:rPr lang="ja-JP" altLang="en-US" sz="3600" b="1">
                <a:latin typeface="Hiragino Sans W7" panose="020B0400000000000000" pitchFamily="34" charset="-128"/>
                <a:ea typeface="Hiragino Sans W7" panose="020B0400000000000000" pitchFamily="34" charset="-128"/>
              </a:rPr>
              <a:t>効率的</a:t>
            </a:r>
            <a:r>
              <a:rPr lang="en-US" altLang="ja-JP" sz="3600" b="1" dirty="0">
                <a:latin typeface="Hiragino Sans W7" panose="020B0400000000000000" pitchFamily="34" charset="-128"/>
                <a:ea typeface="Hiragino Sans W7" panose="020B0400000000000000" pitchFamily="34" charset="-128"/>
              </a:rPr>
              <a:t> </a:t>
            </a:r>
            <a:r>
              <a:rPr lang="ja-JP" altLang="en-US" sz="3600"/>
              <a:t>＆</a:t>
            </a:r>
            <a:r>
              <a:rPr lang="en-US" altLang="ja-JP" sz="3600" dirty="0"/>
              <a:t> </a:t>
            </a:r>
            <a:r>
              <a:rPr lang="ja-JP" altLang="en-US" sz="3600" b="1">
                <a:latin typeface="Hiragino Sans W7" panose="020B0400000000000000" pitchFamily="34" charset="-128"/>
                <a:ea typeface="Hiragino Sans W7" panose="020B0400000000000000" pitchFamily="34" charset="-128"/>
              </a:rPr>
              <a:t>効果的</a:t>
            </a:r>
            <a:br>
              <a:rPr lang="en-US" altLang="ja-JP" dirty="0"/>
            </a:br>
            <a:br>
              <a:rPr lang="en-US" altLang="ja-JP" dirty="0"/>
            </a:br>
            <a:r>
              <a:rPr lang="ja-JP" altLang="en-US"/>
              <a:t>に学習できるシステムがあれば</a:t>
            </a:r>
            <a:r>
              <a:rPr lang="en-US" altLang="ja-JP" dirty="0"/>
              <a:t>…</a:t>
            </a:r>
            <a:endParaRPr lang="ja-JP" altLang="en-US"/>
          </a:p>
        </p:txBody>
      </p:sp>
    </p:spTree>
    <p:extLst>
      <p:ext uri="{BB962C8B-B14F-4D97-AF65-F5344CB8AC3E}">
        <p14:creationId xmlns:p14="http://schemas.microsoft.com/office/powerpoint/2010/main" val="3955120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46ED65-5919-E349-84FC-95AB7424A3ED}"/>
              </a:ext>
            </a:extLst>
          </p:cNvPr>
          <p:cNvSpPr>
            <a:spLocks noGrp="1"/>
          </p:cNvSpPr>
          <p:nvPr>
            <p:ph type="title"/>
          </p:nvPr>
        </p:nvSpPr>
        <p:spPr>
          <a:xfrm>
            <a:off x="241300" y="971550"/>
            <a:ext cx="8661400" cy="4914900"/>
          </a:xfrm>
        </p:spPr>
        <p:txBody>
          <a:bodyPr>
            <a:normAutofit/>
          </a:bodyPr>
          <a:lstStyle/>
          <a:p>
            <a:r>
              <a:rPr lang="ja-JP" altLang="ja-JP"/>
              <a:t>ブラウザ上で完結</a:t>
            </a:r>
            <a:r>
              <a:rPr lang="ja-JP" altLang="en-US"/>
              <a:t>し、</a:t>
            </a:r>
            <a:br>
              <a:rPr lang="en-US" altLang="ja-JP" dirty="0"/>
            </a:br>
            <a:r>
              <a:rPr lang="ja-JP" altLang="ja-JP"/>
              <a:t>軽量</a:t>
            </a:r>
            <a:r>
              <a:rPr lang="ja-JP" altLang="en-US"/>
              <a:t>かつ</a:t>
            </a:r>
            <a:r>
              <a:rPr lang="ja-JP" altLang="ja-JP"/>
              <a:t>テスト可能</a:t>
            </a:r>
            <a:r>
              <a:rPr lang="ja-JP" altLang="en-US"/>
              <a:t>な</a:t>
            </a:r>
            <a:br>
              <a:rPr lang="en-US" altLang="ja-JP" dirty="0"/>
            </a:br>
            <a:r>
              <a:rPr lang="ja-JP" altLang="ja-JP"/>
              <a:t>学習環境を提案する</a:t>
            </a:r>
            <a:endParaRPr lang="ja-JP" altLang="en-US"/>
          </a:p>
        </p:txBody>
      </p:sp>
    </p:spTree>
    <p:extLst>
      <p:ext uri="{BB962C8B-B14F-4D97-AF65-F5344CB8AC3E}">
        <p14:creationId xmlns:p14="http://schemas.microsoft.com/office/powerpoint/2010/main" val="440499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C0FE9C-15B1-364E-8C27-17F3F8F61812}"/>
              </a:ext>
            </a:extLst>
          </p:cNvPr>
          <p:cNvSpPr>
            <a:spLocks noGrp="1"/>
          </p:cNvSpPr>
          <p:nvPr>
            <p:ph type="title"/>
          </p:nvPr>
        </p:nvSpPr>
        <p:spPr>
          <a:xfrm>
            <a:off x="107952" y="49213"/>
            <a:ext cx="8659813" cy="514350"/>
          </a:xfrm>
        </p:spPr>
        <p:txBody>
          <a:bodyPr/>
          <a:lstStyle/>
          <a:p>
            <a:r>
              <a:rPr lang="en-US" altLang="ja-JP" dirty="0"/>
              <a:t>2. </a:t>
            </a:r>
            <a:r>
              <a:rPr lang="ja-JP" altLang="en-US"/>
              <a:t>研究方法と研究意義</a:t>
            </a:r>
          </a:p>
        </p:txBody>
      </p:sp>
      <p:sp>
        <p:nvSpPr>
          <p:cNvPr id="3" name="フッター プレースホルダー 2">
            <a:extLst>
              <a:ext uri="{FF2B5EF4-FFF2-40B4-BE49-F238E27FC236}">
                <a16:creationId xmlns:a16="http://schemas.microsoft.com/office/drawing/2014/main" id="{87199B3A-BE8A-F54D-9C11-79A43A4F2182}"/>
              </a:ext>
            </a:extLst>
          </p:cNvPr>
          <p:cNvSpPr>
            <a:spLocks noGrp="1"/>
          </p:cNvSpPr>
          <p:nvPr>
            <p:ph type="ftr" sz="quarter" idx="10"/>
          </p:nvPr>
        </p:nvSpPr>
        <p:spPr>
          <a:xfrm>
            <a:off x="241300" y="6356352"/>
            <a:ext cx="5873750" cy="365125"/>
          </a:xfrm>
        </p:spPr>
        <p:txBody>
          <a:bodyPr/>
          <a:lstStyle/>
          <a:p>
            <a:r>
              <a:rPr lang="en-US" altLang="ja-JP"/>
              <a:t>2021</a:t>
            </a:r>
            <a:r>
              <a:rPr lang="ja-JP" altLang="en-US"/>
              <a:t>年度 卒業研究 笠井研究室 </a:t>
            </a:r>
            <a:r>
              <a:rPr lang="en-US" altLang="ja-JP"/>
              <a:t>E5 14 </a:t>
            </a:r>
            <a:r>
              <a:rPr lang="ja-JP" altLang="en-US"/>
              <a:t>小畠 一泰</a:t>
            </a:r>
          </a:p>
        </p:txBody>
      </p:sp>
      <p:sp>
        <p:nvSpPr>
          <p:cNvPr id="4" name="スライド番号プレースホルダー 3">
            <a:extLst>
              <a:ext uri="{FF2B5EF4-FFF2-40B4-BE49-F238E27FC236}">
                <a16:creationId xmlns:a16="http://schemas.microsoft.com/office/drawing/2014/main" id="{90FF931B-C218-8840-8F2E-C084D3D1FEC5}"/>
              </a:ext>
            </a:extLst>
          </p:cNvPr>
          <p:cNvSpPr>
            <a:spLocks noGrp="1"/>
          </p:cNvSpPr>
          <p:nvPr>
            <p:ph type="sldNum" sz="quarter" idx="11"/>
          </p:nvPr>
        </p:nvSpPr>
        <p:spPr>
          <a:xfrm>
            <a:off x="8420100" y="6356352"/>
            <a:ext cx="482600" cy="365125"/>
          </a:xfrm>
        </p:spPr>
        <p:txBody>
          <a:bodyPr/>
          <a:lstStyle/>
          <a:p>
            <a:fld id="{FFE47271-5603-4F49-AF7D-83B080F4A847}" type="slidenum">
              <a:rPr lang="ja-JP" altLang="en-US" smtClean="0"/>
              <a:pPr/>
              <a:t>6</a:t>
            </a:fld>
            <a:endParaRPr lang="ja-JP" altLang="en-US"/>
          </a:p>
        </p:txBody>
      </p:sp>
      <p:sp>
        <p:nvSpPr>
          <p:cNvPr id="5" name="コンテンツ プレースホルダー 4">
            <a:extLst>
              <a:ext uri="{FF2B5EF4-FFF2-40B4-BE49-F238E27FC236}">
                <a16:creationId xmlns:a16="http://schemas.microsoft.com/office/drawing/2014/main" id="{6AD48649-33EE-434B-8762-7B298E53A5CB}"/>
              </a:ext>
            </a:extLst>
          </p:cNvPr>
          <p:cNvSpPr>
            <a:spLocks noGrp="1"/>
          </p:cNvSpPr>
          <p:nvPr>
            <p:ph idx="1"/>
          </p:nvPr>
        </p:nvSpPr>
        <p:spPr>
          <a:xfrm>
            <a:off x="376238" y="755650"/>
            <a:ext cx="8526462" cy="5346700"/>
          </a:xfrm>
        </p:spPr>
        <p:txBody>
          <a:bodyPr anchor="t">
            <a:normAutofit/>
          </a:bodyPr>
          <a:lstStyle/>
          <a:p>
            <a:pPr marL="0" indent="0">
              <a:buNone/>
            </a:pPr>
            <a:r>
              <a:rPr lang="en-US" altLang="ja-JP" sz="2200" dirty="0"/>
              <a:t>“</a:t>
            </a:r>
            <a:r>
              <a:rPr lang="ja-JP" altLang="ja-JP" sz="2200"/>
              <a:t>ブラウザ上で完結する</a:t>
            </a:r>
            <a:r>
              <a:rPr lang="en-US" altLang="ja-JP" sz="2200" dirty="0"/>
              <a:t>”</a:t>
            </a:r>
          </a:p>
          <a:p>
            <a:pPr marL="0" indent="0">
              <a:buNone/>
            </a:pPr>
            <a:r>
              <a:rPr lang="en-US" altLang="ja-JP" sz="2200" dirty="0"/>
              <a:t>→ </a:t>
            </a:r>
            <a:r>
              <a:rPr lang="ja-JP" altLang="ja-JP" sz="2200"/>
              <a:t>授業時間外で</a:t>
            </a:r>
            <a:r>
              <a:rPr lang="ja-JP" altLang="en-US" sz="2200"/>
              <a:t>プログラミングを</a:t>
            </a:r>
            <a:r>
              <a:rPr lang="ja-JP" altLang="ja-JP" sz="2200"/>
              <a:t>する機会が少ない</a:t>
            </a:r>
            <a:r>
              <a:rPr lang="en-US" altLang="ja-JP" sz="2200" dirty="0"/>
              <a:t>(</a:t>
            </a:r>
            <a:r>
              <a:rPr lang="ja-JP" altLang="en-US" sz="2200"/>
              <a:t>機会の問題</a:t>
            </a:r>
            <a:r>
              <a:rPr lang="en-US" altLang="ja-JP" sz="2200" dirty="0"/>
              <a:t>)</a:t>
            </a:r>
          </a:p>
          <a:p>
            <a:pPr marL="0" indent="0">
              <a:buNone/>
            </a:pPr>
            <a:endParaRPr lang="en-US" altLang="ja-JP" sz="2200" dirty="0"/>
          </a:p>
          <a:p>
            <a:pPr marL="0" indent="0">
              <a:buNone/>
            </a:pPr>
            <a:r>
              <a:rPr lang="ja-JP" altLang="en-US" sz="2200"/>
              <a:t>自宅や寮で自習をするには</a:t>
            </a:r>
            <a:r>
              <a:rPr lang="ja-JP" altLang="ja-JP" sz="2200"/>
              <a:t>，</a:t>
            </a:r>
            <a:r>
              <a:rPr lang="en-US" altLang="ja-JP" sz="2200" dirty="0"/>
              <a:t>PC</a:t>
            </a:r>
            <a:r>
              <a:rPr lang="ja-JP" altLang="ja-JP" sz="2200"/>
              <a:t>に授業と同じ学習環境を用意する必要</a:t>
            </a:r>
            <a:r>
              <a:rPr lang="ja-JP" altLang="en-US" sz="2200"/>
              <a:t>がある</a:t>
            </a:r>
            <a:r>
              <a:rPr lang="ja-JP" altLang="ja-JP" sz="2200"/>
              <a:t>．</a:t>
            </a:r>
            <a:r>
              <a:rPr lang="ja-JP" altLang="en-US" sz="2200"/>
              <a:t>しかし</a:t>
            </a:r>
            <a:r>
              <a:rPr lang="ja-JP" altLang="ja-JP" sz="2200"/>
              <a:t>学習環境を</a:t>
            </a:r>
            <a:r>
              <a:rPr lang="ja-JP" altLang="en-US" sz="2200"/>
              <a:t>用意</a:t>
            </a:r>
            <a:r>
              <a:rPr lang="ja-JP" altLang="ja-JP" sz="2200"/>
              <a:t>するのは困難．</a:t>
            </a:r>
            <a:endParaRPr lang="en-US" altLang="ja-JP" sz="2200" dirty="0"/>
          </a:p>
          <a:p>
            <a:pPr marL="0" indent="0">
              <a:buNone/>
            </a:pPr>
            <a:endParaRPr lang="en-US" altLang="ja-JP" sz="2200" dirty="0"/>
          </a:p>
          <a:p>
            <a:pPr marL="0" indent="0">
              <a:buNone/>
            </a:pPr>
            <a:r>
              <a:rPr lang="ja-JP" altLang="ja-JP" sz="2200"/>
              <a:t>今回構築したシステムはブラウザ上で完結している</a:t>
            </a:r>
            <a:endParaRPr lang="en-US" altLang="ja-JP" sz="2200" dirty="0"/>
          </a:p>
          <a:p>
            <a:pPr marL="0" indent="0">
              <a:buNone/>
            </a:pPr>
            <a:r>
              <a:rPr lang="en-US" altLang="ja-JP" sz="2200" dirty="0"/>
              <a:t>→ </a:t>
            </a:r>
            <a:r>
              <a:rPr lang="ja-JP" altLang="ja-JP" sz="2200"/>
              <a:t>学習者</a:t>
            </a:r>
            <a:r>
              <a:rPr lang="ja-JP" altLang="en-US" sz="2200"/>
              <a:t>が用意するものは</a:t>
            </a:r>
            <a:r>
              <a:rPr lang="ja-JP" altLang="ja-JP" sz="2200"/>
              <a:t>ブラウザのみ</a:t>
            </a:r>
            <a:endParaRPr lang="en-US" altLang="ja-JP" sz="2200" dirty="0"/>
          </a:p>
          <a:p>
            <a:pPr marL="0" indent="0">
              <a:buNone/>
            </a:pPr>
            <a:r>
              <a:rPr lang="en-US" altLang="ja-JP" sz="2200" dirty="0"/>
              <a:t>→ </a:t>
            </a:r>
            <a:r>
              <a:rPr lang="ja-JP" altLang="ja-JP" sz="2200"/>
              <a:t>プログラミングを始める壁を低くできる</a:t>
            </a:r>
            <a:endParaRPr lang="en-US" altLang="ja-JP" sz="2200" dirty="0"/>
          </a:p>
          <a:p>
            <a:pPr marL="0" indent="0">
              <a:buNone/>
            </a:pPr>
            <a:r>
              <a:rPr lang="en-US" altLang="ja-JP" sz="2200" dirty="0"/>
              <a:t>→ </a:t>
            </a:r>
            <a:r>
              <a:rPr lang="ja-JP" altLang="ja-JP" sz="2200"/>
              <a:t>自主学習を促すことへ繋がる</a:t>
            </a:r>
            <a:endParaRPr lang="en-US" altLang="ja-JP" sz="2200" dirty="0"/>
          </a:p>
        </p:txBody>
      </p:sp>
    </p:spTree>
    <p:extLst>
      <p:ext uri="{BB962C8B-B14F-4D97-AF65-F5344CB8AC3E}">
        <p14:creationId xmlns:p14="http://schemas.microsoft.com/office/powerpoint/2010/main" val="1508097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C0FE9C-15B1-364E-8C27-17F3F8F61812}"/>
              </a:ext>
            </a:extLst>
          </p:cNvPr>
          <p:cNvSpPr>
            <a:spLocks noGrp="1"/>
          </p:cNvSpPr>
          <p:nvPr>
            <p:ph type="title"/>
          </p:nvPr>
        </p:nvSpPr>
        <p:spPr>
          <a:xfrm>
            <a:off x="107952" y="49213"/>
            <a:ext cx="8659813" cy="514350"/>
          </a:xfrm>
        </p:spPr>
        <p:txBody>
          <a:bodyPr/>
          <a:lstStyle/>
          <a:p>
            <a:r>
              <a:rPr lang="en-US" altLang="ja-JP" dirty="0"/>
              <a:t>2. </a:t>
            </a:r>
            <a:r>
              <a:rPr lang="ja-JP" altLang="en-US"/>
              <a:t>研究方法と研究意義</a:t>
            </a:r>
          </a:p>
        </p:txBody>
      </p:sp>
      <p:sp>
        <p:nvSpPr>
          <p:cNvPr id="3" name="フッター プレースホルダー 2">
            <a:extLst>
              <a:ext uri="{FF2B5EF4-FFF2-40B4-BE49-F238E27FC236}">
                <a16:creationId xmlns:a16="http://schemas.microsoft.com/office/drawing/2014/main" id="{87199B3A-BE8A-F54D-9C11-79A43A4F2182}"/>
              </a:ext>
            </a:extLst>
          </p:cNvPr>
          <p:cNvSpPr>
            <a:spLocks noGrp="1"/>
          </p:cNvSpPr>
          <p:nvPr>
            <p:ph type="ftr" sz="quarter" idx="10"/>
          </p:nvPr>
        </p:nvSpPr>
        <p:spPr>
          <a:xfrm>
            <a:off x="241300" y="6356352"/>
            <a:ext cx="5873750" cy="365125"/>
          </a:xfrm>
        </p:spPr>
        <p:txBody>
          <a:bodyPr/>
          <a:lstStyle/>
          <a:p>
            <a:r>
              <a:rPr lang="en-US" altLang="ja-JP"/>
              <a:t>2021</a:t>
            </a:r>
            <a:r>
              <a:rPr lang="ja-JP" altLang="en-US"/>
              <a:t>年度 卒業研究 笠井研究室 </a:t>
            </a:r>
            <a:r>
              <a:rPr lang="en-US" altLang="ja-JP"/>
              <a:t>E5 14 </a:t>
            </a:r>
            <a:r>
              <a:rPr lang="ja-JP" altLang="en-US"/>
              <a:t>小畠 一泰</a:t>
            </a:r>
          </a:p>
        </p:txBody>
      </p:sp>
      <p:sp>
        <p:nvSpPr>
          <p:cNvPr id="4" name="スライド番号プレースホルダー 3">
            <a:extLst>
              <a:ext uri="{FF2B5EF4-FFF2-40B4-BE49-F238E27FC236}">
                <a16:creationId xmlns:a16="http://schemas.microsoft.com/office/drawing/2014/main" id="{90FF931B-C218-8840-8F2E-C084D3D1FEC5}"/>
              </a:ext>
            </a:extLst>
          </p:cNvPr>
          <p:cNvSpPr>
            <a:spLocks noGrp="1"/>
          </p:cNvSpPr>
          <p:nvPr>
            <p:ph type="sldNum" sz="quarter" idx="11"/>
          </p:nvPr>
        </p:nvSpPr>
        <p:spPr>
          <a:xfrm>
            <a:off x="8420100" y="6356352"/>
            <a:ext cx="482600" cy="365125"/>
          </a:xfrm>
        </p:spPr>
        <p:txBody>
          <a:bodyPr/>
          <a:lstStyle/>
          <a:p>
            <a:fld id="{FFE47271-5603-4F49-AF7D-83B080F4A847}" type="slidenum">
              <a:rPr lang="ja-JP" altLang="en-US" smtClean="0"/>
              <a:pPr/>
              <a:t>7</a:t>
            </a:fld>
            <a:endParaRPr lang="ja-JP" altLang="en-US"/>
          </a:p>
        </p:txBody>
      </p:sp>
      <p:sp>
        <p:nvSpPr>
          <p:cNvPr id="5" name="コンテンツ プレースホルダー 4">
            <a:extLst>
              <a:ext uri="{FF2B5EF4-FFF2-40B4-BE49-F238E27FC236}">
                <a16:creationId xmlns:a16="http://schemas.microsoft.com/office/drawing/2014/main" id="{6AD48649-33EE-434B-8762-7B298E53A5CB}"/>
              </a:ext>
            </a:extLst>
          </p:cNvPr>
          <p:cNvSpPr>
            <a:spLocks noGrp="1"/>
          </p:cNvSpPr>
          <p:nvPr>
            <p:ph idx="1"/>
          </p:nvPr>
        </p:nvSpPr>
        <p:spPr>
          <a:xfrm>
            <a:off x="376238" y="755650"/>
            <a:ext cx="8526462" cy="5346700"/>
          </a:xfrm>
        </p:spPr>
        <p:txBody>
          <a:bodyPr>
            <a:normAutofit fontScale="77500" lnSpcReduction="20000"/>
          </a:bodyPr>
          <a:lstStyle/>
          <a:p>
            <a:pPr marL="0" indent="0">
              <a:buNone/>
            </a:pPr>
            <a:r>
              <a:rPr lang="en-US" altLang="ja-JP" dirty="0"/>
              <a:t>“</a:t>
            </a:r>
            <a:r>
              <a:rPr lang="ja-JP" altLang="en-US"/>
              <a:t>軽量</a:t>
            </a:r>
            <a:r>
              <a:rPr lang="en-US" altLang="ja-JP" dirty="0"/>
              <a:t>”</a:t>
            </a:r>
          </a:p>
          <a:p>
            <a:pPr marL="0" indent="0">
              <a:buNone/>
            </a:pPr>
            <a:r>
              <a:rPr lang="en-US" altLang="ja-JP" dirty="0"/>
              <a:t>→ </a:t>
            </a:r>
            <a:r>
              <a:rPr lang="ja-JP" altLang="ja-JP"/>
              <a:t>授業時間外で</a:t>
            </a:r>
            <a:r>
              <a:rPr lang="ja-JP" altLang="en-US"/>
              <a:t>プログラミングを</a:t>
            </a:r>
            <a:r>
              <a:rPr lang="ja-JP" altLang="ja-JP"/>
              <a:t>する機会が少ない</a:t>
            </a:r>
            <a:r>
              <a:rPr lang="en-US" altLang="ja-JP" dirty="0"/>
              <a:t>(</a:t>
            </a:r>
            <a:r>
              <a:rPr lang="ja-JP" altLang="en-US"/>
              <a:t>機会の問題</a:t>
            </a:r>
            <a:r>
              <a:rPr lang="en-US" altLang="ja-JP" dirty="0"/>
              <a:t>)</a:t>
            </a:r>
          </a:p>
          <a:p>
            <a:pPr marL="0" indent="0">
              <a:buNone/>
            </a:pPr>
            <a:endParaRPr lang="en-US" altLang="ja-JP" dirty="0"/>
          </a:p>
          <a:p>
            <a:pPr marL="0" indent="0">
              <a:buNone/>
            </a:pPr>
            <a:r>
              <a:rPr lang="ja-JP" altLang="ja-JP"/>
              <a:t>学習環境の一つ</a:t>
            </a:r>
            <a:r>
              <a:rPr lang="ja-JP" altLang="en-US"/>
              <a:t>に</a:t>
            </a:r>
            <a:r>
              <a:rPr lang="ja-JP" altLang="ja-JP"/>
              <a:t>，統合開発環境</a:t>
            </a:r>
            <a:r>
              <a:rPr lang="en-US" altLang="ja-JP" dirty="0"/>
              <a:t>(IDE)</a:t>
            </a:r>
            <a:r>
              <a:rPr lang="ja-JP" altLang="ja-JP"/>
              <a:t>も挙げられる</a:t>
            </a:r>
            <a:r>
              <a:rPr lang="ja-JP" altLang="en-US"/>
              <a:t>が</a:t>
            </a:r>
            <a:r>
              <a:rPr lang="ja-JP" altLang="ja-JP"/>
              <a:t>，</a:t>
            </a:r>
            <a:br>
              <a:rPr lang="en-US" altLang="ja-JP" dirty="0"/>
            </a:br>
            <a:r>
              <a:rPr lang="ja-JP" altLang="ja-JP"/>
              <a:t>一般に推奨環境のスペックが高</a:t>
            </a:r>
            <a:r>
              <a:rPr lang="ja-JP" altLang="en-US"/>
              <a:t>いため</a:t>
            </a:r>
            <a:r>
              <a:rPr lang="ja-JP" altLang="ja-JP"/>
              <a:t>，</a:t>
            </a:r>
            <a:endParaRPr lang="en-US" altLang="ja-JP" dirty="0"/>
          </a:p>
          <a:p>
            <a:pPr marL="0" indent="0">
              <a:buNone/>
            </a:pPr>
            <a:r>
              <a:rPr lang="en-US" altLang="ja-JP" dirty="0"/>
              <a:t>→ </a:t>
            </a:r>
            <a:r>
              <a:rPr lang="ja-JP" altLang="ja-JP"/>
              <a:t>学校などの既存</a:t>
            </a:r>
            <a:r>
              <a:rPr lang="en-US" altLang="ja-JP" dirty="0"/>
              <a:t>PC</a:t>
            </a:r>
            <a:r>
              <a:rPr lang="ja-JP" altLang="ja-JP"/>
              <a:t>から置き換え</a:t>
            </a:r>
            <a:r>
              <a:rPr lang="ja-JP" altLang="en-US"/>
              <a:t>ること</a:t>
            </a:r>
            <a:endParaRPr lang="en-US" altLang="ja-JP" dirty="0"/>
          </a:p>
          <a:p>
            <a:pPr marL="0" indent="0">
              <a:buNone/>
            </a:pPr>
            <a:r>
              <a:rPr lang="en-US" altLang="ja-JP" dirty="0"/>
              <a:t>→ </a:t>
            </a:r>
            <a:r>
              <a:rPr lang="ja-JP" altLang="ja-JP"/>
              <a:t>学生に対し高額な</a:t>
            </a:r>
            <a:r>
              <a:rPr lang="en-US" altLang="ja-JP" dirty="0"/>
              <a:t>PC</a:t>
            </a:r>
            <a:r>
              <a:rPr lang="ja-JP" altLang="ja-JP"/>
              <a:t>の購入を求めること</a:t>
            </a:r>
            <a:endParaRPr lang="en-US" altLang="ja-JP" dirty="0"/>
          </a:p>
          <a:p>
            <a:pPr marL="0" indent="0">
              <a:buNone/>
            </a:pPr>
            <a:r>
              <a:rPr lang="ja-JP" altLang="ja-JP"/>
              <a:t>は難しい</a:t>
            </a:r>
            <a:endParaRPr lang="en-US" altLang="ja-JP" dirty="0"/>
          </a:p>
          <a:p>
            <a:pPr marL="0" indent="0">
              <a:buNone/>
            </a:pPr>
            <a:endParaRPr lang="en-US" altLang="ja-JP" dirty="0"/>
          </a:p>
          <a:p>
            <a:pPr marL="0" indent="0">
              <a:buNone/>
            </a:pPr>
            <a:r>
              <a:rPr lang="ja-JP" altLang="ja-JP"/>
              <a:t>ブラウザ上で動作する</a:t>
            </a:r>
            <a:endParaRPr lang="en-US" altLang="ja-JP" dirty="0"/>
          </a:p>
          <a:p>
            <a:pPr marL="0" indent="0">
              <a:buNone/>
            </a:pPr>
            <a:r>
              <a:rPr lang="en-US" altLang="ja-JP" dirty="0"/>
              <a:t>→ </a:t>
            </a:r>
            <a:r>
              <a:rPr lang="ja-JP" altLang="ja-JP"/>
              <a:t>安価で性能の低い</a:t>
            </a:r>
            <a:r>
              <a:rPr lang="en-US" altLang="ja-JP" dirty="0"/>
              <a:t>PC</a:t>
            </a:r>
            <a:r>
              <a:rPr lang="ja-JP" altLang="ja-JP"/>
              <a:t>でも十分動作す</a:t>
            </a:r>
            <a:r>
              <a:rPr lang="ja-JP" altLang="en-US"/>
              <a:t>る</a:t>
            </a:r>
            <a:endParaRPr lang="en-US" altLang="ja-JP" dirty="0"/>
          </a:p>
          <a:p>
            <a:pPr marL="0" indent="0">
              <a:buNone/>
            </a:pPr>
            <a:r>
              <a:rPr lang="en-US" altLang="ja-JP" dirty="0"/>
              <a:t>→ </a:t>
            </a:r>
            <a:r>
              <a:rPr lang="ja-JP" altLang="ja-JP"/>
              <a:t>現在の環境からへの移行が容易かつ素早く行える</a:t>
            </a:r>
          </a:p>
        </p:txBody>
      </p:sp>
    </p:spTree>
    <p:extLst>
      <p:ext uri="{BB962C8B-B14F-4D97-AF65-F5344CB8AC3E}">
        <p14:creationId xmlns:p14="http://schemas.microsoft.com/office/powerpoint/2010/main" val="2946711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C0FE9C-15B1-364E-8C27-17F3F8F61812}"/>
              </a:ext>
            </a:extLst>
          </p:cNvPr>
          <p:cNvSpPr>
            <a:spLocks noGrp="1"/>
          </p:cNvSpPr>
          <p:nvPr>
            <p:ph type="title"/>
          </p:nvPr>
        </p:nvSpPr>
        <p:spPr>
          <a:xfrm>
            <a:off x="108237" y="48939"/>
            <a:ext cx="8659905" cy="514794"/>
          </a:xfrm>
        </p:spPr>
        <p:txBody>
          <a:bodyPr/>
          <a:lstStyle/>
          <a:p>
            <a:r>
              <a:rPr lang="en-US" altLang="ja-JP" dirty="0"/>
              <a:t>2. </a:t>
            </a:r>
            <a:r>
              <a:rPr lang="ja-JP" altLang="en-US"/>
              <a:t>研究方法と研究意義</a:t>
            </a:r>
          </a:p>
        </p:txBody>
      </p:sp>
      <p:sp>
        <p:nvSpPr>
          <p:cNvPr id="3" name="フッター プレースホルダー 2">
            <a:extLst>
              <a:ext uri="{FF2B5EF4-FFF2-40B4-BE49-F238E27FC236}">
                <a16:creationId xmlns:a16="http://schemas.microsoft.com/office/drawing/2014/main" id="{87199B3A-BE8A-F54D-9C11-79A43A4F2182}"/>
              </a:ext>
            </a:extLst>
          </p:cNvPr>
          <p:cNvSpPr>
            <a:spLocks noGrp="1"/>
          </p:cNvSpPr>
          <p:nvPr>
            <p:ph type="ftr" sz="quarter" idx="10"/>
          </p:nvPr>
        </p:nvSpPr>
        <p:spPr>
          <a:xfrm>
            <a:off x="242050" y="6356355"/>
            <a:ext cx="5873003" cy="365125"/>
          </a:xfrm>
        </p:spPr>
        <p:txBody>
          <a:bodyPr/>
          <a:lstStyle/>
          <a:p>
            <a:r>
              <a:rPr lang="en-US" altLang="ja-JP"/>
              <a:t>2021</a:t>
            </a:r>
            <a:r>
              <a:rPr lang="ja-JP" altLang="en-US"/>
              <a:t>年度 卒業研究 笠井研究室 </a:t>
            </a:r>
            <a:r>
              <a:rPr lang="en-US" altLang="ja-JP"/>
              <a:t>E5 14 </a:t>
            </a:r>
            <a:r>
              <a:rPr lang="ja-JP" altLang="en-US"/>
              <a:t>小畠 一泰</a:t>
            </a:r>
          </a:p>
        </p:txBody>
      </p:sp>
      <p:sp>
        <p:nvSpPr>
          <p:cNvPr id="4" name="スライド番号プレースホルダー 3">
            <a:extLst>
              <a:ext uri="{FF2B5EF4-FFF2-40B4-BE49-F238E27FC236}">
                <a16:creationId xmlns:a16="http://schemas.microsoft.com/office/drawing/2014/main" id="{90FF931B-C218-8840-8F2E-C084D3D1FEC5}"/>
              </a:ext>
            </a:extLst>
          </p:cNvPr>
          <p:cNvSpPr>
            <a:spLocks noGrp="1"/>
          </p:cNvSpPr>
          <p:nvPr>
            <p:ph type="sldNum" sz="quarter" idx="11"/>
          </p:nvPr>
        </p:nvSpPr>
        <p:spPr>
          <a:xfrm>
            <a:off x="8420375" y="6356355"/>
            <a:ext cx="481579" cy="365125"/>
          </a:xfrm>
        </p:spPr>
        <p:txBody>
          <a:bodyPr/>
          <a:lstStyle/>
          <a:p>
            <a:fld id="{FFE47271-5603-4F49-AF7D-83B080F4A847}" type="slidenum">
              <a:rPr lang="ja-JP" altLang="en-US" smtClean="0"/>
              <a:pPr/>
              <a:t>8</a:t>
            </a:fld>
            <a:endParaRPr lang="ja-JP" altLang="en-US"/>
          </a:p>
        </p:txBody>
      </p:sp>
      <p:sp>
        <p:nvSpPr>
          <p:cNvPr id="5" name="コンテンツ プレースホルダー 4">
            <a:extLst>
              <a:ext uri="{FF2B5EF4-FFF2-40B4-BE49-F238E27FC236}">
                <a16:creationId xmlns:a16="http://schemas.microsoft.com/office/drawing/2014/main" id="{6AD48649-33EE-434B-8762-7B298E53A5CB}"/>
              </a:ext>
            </a:extLst>
          </p:cNvPr>
          <p:cNvSpPr>
            <a:spLocks noGrp="1"/>
          </p:cNvSpPr>
          <p:nvPr>
            <p:ph idx="1"/>
          </p:nvPr>
        </p:nvSpPr>
        <p:spPr>
          <a:xfrm>
            <a:off x="376518" y="755450"/>
            <a:ext cx="8525435" cy="5347103"/>
          </a:xfrm>
        </p:spPr>
        <p:txBody>
          <a:bodyPr>
            <a:normAutofit/>
          </a:bodyPr>
          <a:lstStyle/>
          <a:p>
            <a:pPr marL="0" indent="0">
              <a:buNone/>
            </a:pPr>
            <a:r>
              <a:rPr lang="en-US" altLang="ja-JP" sz="2200" dirty="0"/>
              <a:t>“</a:t>
            </a:r>
            <a:r>
              <a:rPr lang="ja-JP" altLang="ja-JP" sz="2200"/>
              <a:t>テスト可能</a:t>
            </a:r>
            <a:r>
              <a:rPr lang="en-US" altLang="ja-JP" sz="2200" dirty="0"/>
              <a:t>”</a:t>
            </a:r>
          </a:p>
          <a:p>
            <a:pPr marL="0" indent="0">
              <a:buNone/>
            </a:pPr>
            <a:r>
              <a:rPr lang="en-US" altLang="ja-JP" sz="2200" dirty="0"/>
              <a:t>→ </a:t>
            </a:r>
            <a:r>
              <a:rPr lang="ja-JP" altLang="en-US" sz="2200"/>
              <a:t>授業方法や実習方法に問題がある</a:t>
            </a:r>
            <a:r>
              <a:rPr lang="en-US" altLang="ja-JP" sz="2200" dirty="0"/>
              <a:t>(</a:t>
            </a:r>
            <a:r>
              <a:rPr lang="ja-JP" altLang="en-US" sz="2200"/>
              <a:t>方法の問題</a:t>
            </a:r>
            <a:r>
              <a:rPr lang="en-US" altLang="ja-JP" sz="2200" dirty="0"/>
              <a:t>)</a:t>
            </a:r>
            <a:endParaRPr lang="ja-JP" altLang="en-US" sz="2200"/>
          </a:p>
          <a:p>
            <a:pPr marL="0" indent="0">
              <a:buNone/>
            </a:pPr>
            <a:r>
              <a:rPr lang="en-US" altLang="ja-JP" sz="2200" dirty="0"/>
              <a:t>→ </a:t>
            </a:r>
            <a:r>
              <a:rPr lang="ja-JP" altLang="en-US" sz="2200"/>
              <a:t>授業時間や実習時間が少ない</a:t>
            </a:r>
            <a:r>
              <a:rPr lang="en-US" altLang="ja-JP" sz="2200" dirty="0"/>
              <a:t>(</a:t>
            </a:r>
            <a:r>
              <a:rPr lang="ja-JP" altLang="en-US" sz="2200"/>
              <a:t>時間の問題</a:t>
            </a:r>
            <a:r>
              <a:rPr lang="en-US" altLang="ja-JP" sz="2200" dirty="0"/>
              <a:t>)</a:t>
            </a:r>
          </a:p>
          <a:p>
            <a:pPr marL="0" indent="0">
              <a:buNone/>
            </a:pPr>
            <a:r>
              <a:rPr lang="en-US" altLang="ja-JP" sz="2200" dirty="0"/>
              <a:t>→ </a:t>
            </a:r>
            <a:r>
              <a:rPr lang="ja-JP" altLang="en-US" sz="2200"/>
              <a:t>コードを写すだけで理解していない</a:t>
            </a:r>
            <a:r>
              <a:rPr lang="en-US" altLang="ja-JP" sz="2200" dirty="0"/>
              <a:t>(</a:t>
            </a:r>
            <a:r>
              <a:rPr lang="ja-JP" altLang="en-US" sz="2200"/>
              <a:t>意欲</a:t>
            </a:r>
            <a:r>
              <a:rPr lang="ja-JP" altLang="ja-JP" sz="2200"/>
              <a:t>，</a:t>
            </a:r>
            <a:r>
              <a:rPr lang="ja-JP" altLang="en-US" sz="2200"/>
              <a:t>方法の問題</a:t>
            </a:r>
            <a:r>
              <a:rPr lang="en-US" altLang="ja-JP" sz="2200" dirty="0"/>
              <a:t>)</a:t>
            </a:r>
          </a:p>
        </p:txBody>
      </p:sp>
    </p:spTree>
    <p:extLst>
      <p:ext uri="{BB962C8B-B14F-4D97-AF65-F5344CB8AC3E}">
        <p14:creationId xmlns:p14="http://schemas.microsoft.com/office/powerpoint/2010/main" val="4219942548"/>
      </p:ext>
    </p:extLst>
  </p:cSld>
  <p:clrMapOvr>
    <a:masterClrMapping/>
  </p:clrMapOvr>
</p:sld>
</file>

<file path=ppt/theme/theme1.xml><?xml version="1.0" encoding="utf-8"?>
<a:theme xmlns:a="http://schemas.openxmlformats.org/drawingml/2006/main" name="Office テーマ">
  <a:themeElements>
    <a:clrScheme name="ユーザー定義 3">
      <a:dk1>
        <a:srgbClr val="1D4763"/>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57B1B7"/>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1532</TotalTime>
  <Words>1482</Words>
  <Application>Microsoft Macintosh PowerPoint</Application>
  <PresentationFormat>画面に合わせる (4:3)</PresentationFormat>
  <Paragraphs>177</Paragraphs>
  <Slides>24</Slides>
  <Notes>3</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24</vt:i4>
      </vt:variant>
    </vt:vector>
  </HeadingPairs>
  <TitlesOfParts>
    <vt:vector size="32" baseType="lpstr">
      <vt:lpstr>Hiragino Sans W3</vt:lpstr>
      <vt:lpstr>Hiragino Sans W4</vt:lpstr>
      <vt:lpstr>Hiragino Sans W5</vt:lpstr>
      <vt:lpstr>Hiragino Sans W6</vt:lpstr>
      <vt:lpstr>Hiragino Sans W7</vt:lpstr>
      <vt:lpstr>游ゴシック</vt:lpstr>
      <vt:lpstr>Arial</vt:lpstr>
      <vt:lpstr>Office テーマ</vt:lpstr>
      <vt:lpstr>WebAssemblyを用いた ブラウザ上で完結する C言語のTDD式学習システムの構築と提案</vt:lpstr>
      <vt:lpstr>目次</vt:lpstr>
      <vt:lpstr>1. はじめに</vt:lpstr>
      <vt:lpstr>1. はじめに</vt:lpstr>
      <vt:lpstr>2. 研究方法と研究意義</vt:lpstr>
      <vt:lpstr>ブラウザ上で完結し、 軽量かつテスト可能な 学習環境を提案する</vt:lpstr>
      <vt:lpstr>2. 研究方法と研究意義</vt:lpstr>
      <vt:lpstr>2. 研究方法と研究意義</vt:lpstr>
      <vt:lpstr>2. 研究方法と研究意義</vt:lpstr>
      <vt:lpstr>用語説明：テストとは</vt:lpstr>
      <vt:lpstr>用語説明：テストとは</vt:lpstr>
      <vt:lpstr>2. 研究方法と研究意義</vt:lpstr>
      <vt:lpstr>3. DEMO</vt:lpstr>
      <vt:lpstr>4. 実装方法と構築したシステムについて</vt:lpstr>
      <vt:lpstr>4. 実装方法と構築したシステムについて</vt:lpstr>
      <vt:lpstr>4. 実装方法と構築したシステムについて</vt:lpstr>
      <vt:lpstr>4. 実装方法と構築したシステムについて</vt:lpstr>
      <vt:lpstr>4. 実装方法と構築したシステムについて</vt:lpstr>
      <vt:lpstr>5. 研究の評価について</vt:lpstr>
      <vt:lpstr>5. 研究の評価について</vt:lpstr>
      <vt:lpstr>5. 研究の評価について</vt:lpstr>
      <vt:lpstr>5. 研究の評価について</vt:lpstr>
      <vt:lpstr>5. 研究の評価について</vt:lpstr>
      <vt:lpstr>6. 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呉高専マップ</dc:title>
  <dc:creator>4E14-kure</dc:creator>
  <cp:lastModifiedBy>5E14-kure</cp:lastModifiedBy>
  <cp:revision>747</cp:revision>
  <cp:lastPrinted>2021-02-16T09:13:05Z</cp:lastPrinted>
  <dcterms:created xsi:type="dcterms:W3CDTF">2021-02-15T14:50:03Z</dcterms:created>
  <dcterms:modified xsi:type="dcterms:W3CDTF">2022-01-28T00:48:21Z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Office テーマ:8</vt:lpwstr>
  </property>
  <property fmtid="{D5CDD505-2E9C-101B-9397-08002B2CF9AE}" pid="3" name="ClassificationContentMarkingFooterText">
    <vt:lpwstr>Sensitivity: Internal</vt:lpwstr>
  </property>
</Properties>
</file>