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256" r:id="rId5"/>
  </p:sldIdLst>
  <p:sldSz cx="30275213" cy="42803763"/>
  <p:notesSz cx="6742113" cy="98758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userDrawn="1">
          <p15:clr>
            <a:srgbClr val="A4A3A4"/>
          </p15:clr>
        </p15:guide>
        <p15:guide id="2" pos="953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62" autoAdjust="0"/>
    <p:restoredTop sz="94660"/>
  </p:normalViewPr>
  <p:slideViewPr>
    <p:cSldViewPr snapToGrid="0">
      <p:cViewPr>
        <p:scale>
          <a:sx n="76" d="100"/>
          <a:sy n="76" d="100"/>
        </p:scale>
        <p:origin x="2560" y="-11168"/>
      </p:cViewPr>
      <p:guideLst>
        <p:guide orient="horz" pos="13481"/>
        <p:guide pos="9535"/>
      </p:guideLst>
    </p:cSldViewPr>
  </p:slideViewPr>
  <p:notesTextViewPr>
    <p:cViewPr>
      <p:scale>
        <a:sx n="1" d="1"/>
        <a:sy n="1" d="1"/>
      </p:scale>
      <p:origin x="0" y="0"/>
    </p:cViewPr>
  </p:notesTextViewPr>
  <p:notesViewPr>
    <p:cSldViewPr snapToGrid="0">
      <p:cViewPr varScale="1">
        <p:scale>
          <a:sx n="86" d="100"/>
          <a:sy n="86" d="100"/>
        </p:scale>
        <p:origin x="386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S20-kure" userId="39768307-dd1f-4e98-93af-085ddbd7dcac" providerId="ADAL" clId="{569E6FD2-B6C1-497B-BA5F-A02CF0D241F7}"/>
    <pc:docChg chg="undo custSel modSld">
      <pc:chgData name="1S20-kure" userId="39768307-dd1f-4e98-93af-085ddbd7dcac" providerId="ADAL" clId="{569E6FD2-B6C1-497B-BA5F-A02CF0D241F7}" dt="2022-11-10T11:06:51.532" v="3200" actId="207"/>
      <pc:docMkLst>
        <pc:docMk/>
      </pc:docMkLst>
      <pc:sldChg chg="addSp delSp modSp mod">
        <pc:chgData name="1S20-kure" userId="39768307-dd1f-4e98-93af-085ddbd7dcac" providerId="ADAL" clId="{569E6FD2-B6C1-497B-BA5F-A02CF0D241F7}" dt="2022-11-10T11:06:51.532" v="3200" actId="207"/>
        <pc:sldMkLst>
          <pc:docMk/>
          <pc:sldMk cId="2536292796" sldId="256"/>
        </pc:sldMkLst>
        <pc:spChg chg="add mod topLvl">
          <ac:chgData name="1S20-kure" userId="39768307-dd1f-4e98-93af-085ddbd7dcac" providerId="ADAL" clId="{569E6FD2-B6C1-497B-BA5F-A02CF0D241F7}" dt="2022-11-10T04:56:43.492" v="432" actId="164"/>
          <ac:spMkLst>
            <pc:docMk/>
            <pc:sldMk cId="2536292796" sldId="256"/>
            <ac:spMk id="2" creationId="{EF9C5B91-ECC8-4B2F-905B-B7087455B4C5}"/>
          </ac:spMkLst>
        </pc:spChg>
        <pc:spChg chg="mod topLvl">
          <ac:chgData name="1S20-kure" userId="39768307-dd1f-4e98-93af-085ddbd7dcac" providerId="ADAL" clId="{569E6FD2-B6C1-497B-BA5F-A02CF0D241F7}" dt="2022-11-10T04:56:43.492" v="432" actId="164"/>
          <ac:spMkLst>
            <pc:docMk/>
            <pc:sldMk cId="2536292796" sldId="256"/>
            <ac:spMk id="6" creationId="{EB689392-D75C-4E5C-8154-C759D506CB07}"/>
          </ac:spMkLst>
        </pc:spChg>
        <pc:spChg chg="add mod">
          <ac:chgData name="1S20-kure" userId="39768307-dd1f-4e98-93af-085ddbd7dcac" providerId="ADAL" clId="{569E6FD2-B6C1-497B-BA5F-A02CF0D241F7}" dt="2022-11-10T04:40:56.623" v="386" actId="208"/>
          <ac:spMkLst>
            <pc:docMk/>
            <pc:sldMk cId="2536292796" sldId="256"/>
            <ac:spMk id="8" creationId="{B69A9F57-2EEC-405B-9A70-BB2F44CE0A2D}"/>
          </ac:spMkLst>
        </pc:spChg>
        <pc:spChg chg="add del mod">
          <ac:chgData name="1S20-kure" userId="39768307-dd1f-4e98-93af-085ddbd7dcac" providerId="ADAL" clId="{569E6FD2-B6C1-497B-BA5F-A02CF0D241F7}" dt="2022-11-10T04:31:32.371" v="233"/>
          <ac:spMkLst>
            <pc:docMk/>
            <pc:sldMk cId="2536292796" sldId="256"/>
            <ac:spMk id="9" creationId="{8DA6E28A-9AC6-4428-A115-BFE8C228A95C}"/>
          </ac:spMkLst>
        </pc:spChg>
        <pc:spChg chg="mod topLvl">
          <ac:chgData name="1S20-kure" userId="39768307-dd1f-4e98-93af-085ddbd7dcac" providerId="ADAL" clId="{569E6FD2-B6C1-497B-BA5F-A02CF0D241F7}" dt="2022-11-10T04:41:11.031" v="387" actId="14100"/>
          <ac:spMkLst>
            <pc:docMk/>
            <pc:sldMk cId="2536292796" sldId="256"/>
            <ac:spMk id="52" creationId="{FF8D163A-5385-415A-BEA6-676B595C5043}"/>
          </ac:spMkLst>
        </pc:spChg>
        <pc:spChg chg="mod topLvl">
          <ac:chgData name="1S20-kure" userId="39768307-dd1f-4e98-93af-085ddbd7dcac" providerId="ADAL" clId="{569E6FD2-B6C1-497B-BA5F-A02CF0D241F7}" dt="2022-11-10T04:22:18.378" v="185" actId="165"/>
          <ac:spMkLst>
            <pc:docMk/>
            <pc:sldMk cId="2536292796" sldId="256"/>
            <ac:spMk id="53" creationId="{17C3CE2E-5264-44C3-BBE9-D08D6B110537}"/>
          </ac:spMkLst>
        </pc:spChg>
        <pc:spChg chg="add mod">
          <ac:chgData name="1S20-kure" userId="39768307-dd1f-4e98-93af-085ddbd7dcac" providerId="ADAL" clId="{569E6FD2-B6C1-497B-BA5F-A02CF0D241F7}" dt="2022-11-10T04:39:50.891" v="382" actId="207"/>
          <ac:spMkLst>
            <pc:docMk/>
            <pc:sldMk cId="2536292796" sldId="256"/>
            <ac:spMk id="54" creationId="{126D531B-D1B7-49D8-97F5-A18C0CBCA76E}"/>
          </ac:spMkLst>
        </pc:spChg>
        <pc:spChg chg="mod topLvl">
          <ac:chgData name="1S20-kure" userId="39768307-dd1f-4e98-93af-085ddbd7dcac" providerId="ADAL" clId="{569E6FD2-B6C1-497B-BA5F-A02CF0D241F7}" dt="2022-11-10T04:56:43.492" v="432" actId="164"/>
          <ac:spMkLst>
            <pc:docMk/>
            <pc:sldMk cId="2536292796" sldId="256"/>
            <ac:spMk id="59" creationId="{1023B4B7-04AD-4D1B-A39B-1AD3974FD39D}"/>
          </ac:spMkLst>
        </pc:spChg>
        <pc:spChg chg="mod topLvl">
          <ac:chgData name="1S20-kure" userId="39768307-dd1f-4e98-93af-085ddbd7dcac" providerId="ADAL" clId="{569E6FD2-B6C1-497B-BA5F-A02CF0D241F7}" dt="2022-11-10T04:56:43.492" v="432" actId="164"/>
          <ac:spMkLst>
            <pc:docMk/>
            <pc:sldMk cId="2536292796" sldId="256"/>
            <ac:spMk id="61" creationId="{A2FF9F02-97FD-4F17-B628-DC30A0F1E69A}"/>
          </ac:spMkLst>
        </pc:spChg>
        <pc:spChg chg="mod topLvl">
          <ac:chgData name="1S20-kure" userId="39768307-dd1f-4e98-93af-085ddbd7dcac" providerId="ADAL" clId="{569E6FD2-B6C1-497B-BA5F-A02CF0D241F7}" dt="2022-11-10T04:56:43.492" v="432" actId="164"/>
          <ac:spMkLst>
            <pc:docMk/>
            <pc:sldMk cId="2536292796" sldId="256"/>
            <ac:spMk id="63" creationId="{83A26889-5BD7-4D95-B810-A5EFABA389E2}"/>
          </ac:spMkLst>
        </pc:spChg>
        <pc:spChg chg="mod topLvl">
          <ac:chgData name="1S20-kure" userId="39768307-dd1f-4e98-93af-085ddbd7dcac" providerId="ADAL" clId="{569E6FD2-B6C1-497B-BA5F-A02CF0D241F7}" dt="2022-11-10T04:56:43.492" v="432" actId="164"/>
          <ac:spMkLst>
            <pc:docMk/>
            <pc:sldMk cId="2536292796" sldId="256"/>
            <ac:spMk id="64" creationId="{D5D48C65-87ED-423E-B0B7-3EE7382EFACD}"/>
          </ac:spMkLst>
        </pc:spChg>
        <pc:spChg chg="mod topLvl">
          <ac:chgData name="1S20-kure" userId="39768307-dd1f-4e98-93af-085ddbd7dcac" providerId="ADAL" clId="{569E6FD2-B6C1-497B-BA5F-A02CF0D241F7}" dt="2022-11-10T04:56:43.492" v="432" actId="164"/>
          <ac:spMkLst>
            <pc:docMk/>
            <pc:sldMk cId="2536292796" sldId="256"/>
            <ac:spMk id="65" creationId="{80D02220-77BF-4336-A559-3F31D761D807}"/>
          </ac:spMkLst>
        </pc:spChg>
        <pc:spChg chg="mod">
          <ac:chgData name="1S20-kure" userId="39768307-dd1f-4e98-93af-085ddbd7dcac" providerId="ADAL" clId="{569E6FD2-B6C1-497B-BA5F-A02CF0D241F7}" dt="2022-11-10T05:00:27.265" v="501" actId="14100"/>
          <ac:spMkLst>
            <pc:docMk/>
            <pc:sldMk cId="2536292796" sldId="256"/>
            <ac:spMk id="69" creationId="{081912D4-622C-4BC0-AAEA-22F5A454A2FC}"/>
          </ac:spMkLst>
        </pc:spChg>
        <pc:spChg chg="add mod">
          <ac:chgData name="1S20-kure" userId="39768307-dd1f-4e98-93af-085ddbd7dcac" providerId="ADAL" clId="{569E6FD2-B6C1-497B-BA5F-A02CF0D241F7}" dt="2022-11-10T05:02:06.408" v="506" actId="1076"/>
          <ac:spMkLst>
            <pc:docMk/>
            <pc:sldMk cId="2536292796" sldId="256"/>
            <ac:spMk id="72" creationId="{8C7B01CA-308B-4130-BDC9-95C190BF7415}"/>
          </ac:spMkLst>
        </pc:spChg>
        <pc:spChg chg="add mod">
          <ac:chgData name="1S20-kure" userId="39768307-dd1f-4e98-93af-085ddbd7dcac" providerId="ADAL" clId="{569E6FD2-B6C1-497B-BA5F-A02CF0D241F7}" dt="2022-11-10T08:49:14.355" v="1764" actId="14100"/>
          <ac:spMkLst>
            <pc:docMk/>
            <pc:sldMk cId="2536292796" sldId="256"/>
            <ac:spMk id="73" creationId="{259A0332-80DF-41CB-835E-1958D4D10035}"/>
          </ac:spMkLst>
        </pc:spChg>
        <pc:spChg chg="add mod">
          <ac:chgData name="1S20-kure" userId="39768307-dd1f-4e98-93af-085ddbd7dcac" providerId="ADAL" clId="{569E6FD2-B6C1-497B-BA5F-A02CF0D241F7}" dt="2022-11-10T06:33:28.494" v="806" actId="164"/>
          <ac:spMkLst>
            <pc:docMk/>
            <pc:sldMk cId="2536292796" sldId="256"/>
            <ac:spMk id="83" creationId="{90F17DA0-7389-4DE4-AF2B-73B84F6B7BEB}"/>
          </ac:spMkLst>
        </pc:spChg>
        <pc:spChg chg="add del mod">
          <ac:chgData name="1S20-kure" userId="39768307-dd1f-4e98-93af-085ddbd7dcac" providerId="ADAL" clId="{569E6FD2-B6C1-497B-BA5F-A02CF0D241F7}" dt="2022-11-10T06:33:59.920" v="810"/>
          <ac:spMkLst>
            <pc:docMk/>
            <pc:sldMk cId="2536292796" sldId="256"/>
            <ac:spMk id="85" creationId="{DDBE2908-9EB2-448B-ABD7-CDC2EB24B1BE}"/>
          </ac:spMkLst>
        </pc:spChg>
        <pc:spChg chg="add mod">
          <ac:chgData name="1S20-kure" userId="39768307-dd1f-4e98-93af-085ddbd7dcac" providerId="ADAL" clId="{569E6FD2-B6C1-497B-BA5F-A02CF0D241F7}" dt="2022-11-10T07:00:43.851" v="1302" actId="1076"/>
          <ac:spMkLst>
            <pc:docMk/>
            <pc:sldMk cId="2536292796" sldId="256"/>
            <ac:spMk id="88" creationId="{50887266-87F3-45A5-8584-0364934B403E}"/>
          </ac:spMkLst>
        </pc:spChg>
        <pc:spChg chg="add del mod">
          <ac:chgData name="1S20-kure" userId="39768307-dd1f-4e98-93af-085ddbd7dcac" providerId="ADAL" clId="{569E6FD2-B6C1-497B-BA5F-A02CF0D241F7}" dt="2022-11-10T07:00:05.827" v="1300" actId="478"/>
          <ac:spMkLst>
            <pc:docMk/>
            <pc:sldMk cId="2536292796" sldId="256"/>
            <ac:spMk id="89" creationId="{4D7DB72C-7AC1-41B4-AA44-491FFDF448EF}"/>
          </ac:spMkLst>
        </pc:spChg>
        <pc:spChg chg="add mod">
          <ac:chgData name="1S20-kure" userId="39768307-dd1f-4e98-93af-085ddbd7dcac" providerId="ADAL" clId="{569E6FD2-B6C1-497B-BA5F-A02CF0D241F7}" dt="2022-11-10T07:01:38.904" v="1307" actId="207"/>
          <ac:spMkLst>
            <pc:docMk/>
            <pc:sldMk cId="2536292796" sldId="256"/>
            <ac:spMk id="90" creationId="{B8191663-537B-4257-A4BD-114924B692F0}"/>
          </ac:spMkLst>
        </pc:spChg>
        <pc:spChg chg="add del mod">
          <ac:chgData name="1S20-kure" userId="39768307-dd1f-4e98-93af-085ddbd7dcac" providerId="ADAL" clId="{569E6FD2-B6C1-497B-BA5F-A02CF0D241F7}" dt="2022-11-10T07:25:55.226" v="1330"/>
          <ac:spMkLst>
            <pc:docMk/>
            <pc:sldMk cId="2536292796" sldId="256"/>
            <ac:spMk id="91" creationId="{C58E56C2-B09E-4CDF-97D0-1A0F7F101F0D}"/>
          </ac:spMkLst>
        </pc:spChg>
        <pc:spChg chg="add mod">
          <ac:chgData name="1S20-kure" userId="39768307-dd1f-4e98-93af-085ddbd7dcac" providerId="ADAL" clId="{569E6FD2-B6C1-497B-BA5F-A02CF0D241F7}" dt="2022-11-10T11:06:51.532" v="3200" actId="207"/>
          <ac:spMkLst>
            <pc:docMk/>
            <pc:sldMk cId="2536292796" sldId="256"/>
            <ac:spMk id="95" creationId="{B83390A6-6522-4EFC-B238-01A97C85C38A}"/>
          </ac:spMkLst>
        </pc:spChg>
        <pc:spChg chg="add del mod">
          <ac:chgData name="1S20-kure" userId="39768307-dd1f-4e98-93af-085ddbd7dcac" providerId="ADAL" clId="{569E6FD2-B6C1-497B-BA5F-A02CF0D241F7}" dt="2022-11-10T08:49:15.213" v="1766"/>
          <ac:spMkLst>
            <pc:docMk/>
            <pc:sldMk cId="2536292796" sldId="256"/>
            <ac:spMk id="96" creationId="{A3B24A10-0F00-4B12-99B8-2177F18BCC66}"/>
          </ac:spMkLst>
        </pc:spChg>
        <pc:spChg chg="mod topLvl">
          <ac:chgData name="1S20-kure" userId="39768307-dd1f-4e98-93af-085ddbd7dcac" providerId="ADAL" clId="{569E6FD2-B6C1-497B-BA5F-A02CF0D241F7}" dt="2022-11-10T04:22:18.378" v="185" actId="165"/>
          <ac:spMkLst>
            <pc:docMk/>
            <pc:sldMk cId="2536292796" sldId="256"/>
            <ac:spMk id="99" creationId="{6312F292-6C3E-480F-AFD4-F8EF29449054}"/>
          </ac:spMkLst>
        </pc:spChg>
        <pc:spChg chg="mod topLvl">
          <ac:chgData name="1S20-kure" userId="39768307-dd1f-4e98-93af-085ddbd7dcac" providerId="ADAL" clId="{569E6FD2-B6C1-497B-BA5F-A02CF0D241F7}" dt="2022-11-10T04:22:18.378" v="185" actId="165"/>
          <ac:spMkLst>
            <pc:docMk/>
            <pc:sldMk cId="2536292796" sldId="256"/>
            <ac:spMk id="100" creationId="{8285F035-92BA-4F85-BFE0-32F79CE1F19D}"/>
          </ac:spMkLst>
        </pc:spChg>
        <pc:spChg chg="mod topLvl">
          <ac:chgData name="1S20-kure" userId="39768307-dd1f-4e98-93af-085ddbd7dcac" providerId="ADAL" clId="{569E6FD2-B6C1-497B-BA5F-A02CF0D241F7}" dt="2022-11-10T04:22:18.378" v="185" actId="165"/>
          <ac:spMkLst>
            <pc:docMk/>
            <pc:sldMk cId="2536292796" sldId="256"/>
            <ac:spMk id="101" creationId="{E2925EB2-3766-4AAE-93AB-60A71A7BB8B0}"/>
          </ac:spMkLst>
        </pc:spChg>
        <pc:spChg chg="mod topLvl">
          <ac:chgData name="1S20-kure" userId="39768307-dd1f-4e98-93af-085ddbd7dcac" providerId="ADAL" clId="{569E6FD2-B6C1-497B-BA5F-A02CF0D241F7}" dt="2022-11-10T04:22:18.378" v="185" actId="165"/>
          <ac:spMkLst>
            <pc:docMk/>
            <pc:sldMk cId="2536292796" sldId="256"/>
            <ac:spMk id="102" creationId="{0B295710-DEEE-46A5-954C-4B3F65D7BD80}"/>
          </ac:spMkLst>
        </pc:spChg>
        <pc:spChg chg="mod topLvl">
          <ac:chgData name="1S20-kure" userId="39768307-dd1f-4e98-93af-085ddbd7dcac" providerId="ADAL" clId="{569E6FD2-B6C1-497B-BA5F-A02CF0D241F7}" dt="2022-11-10T04:22:18.378" v="185" actId="165"/>
          <ac:spMkLst>
            <pc:docMk/>
            <pc:sldMk cId="2536292796" sldId="256"/>
            <ac:spMk id="103" creationId="{9996A130-EBAD-4C5E-8A83-B994C2EA1FD8}"/>
          </ac:spMkLst>
        </pc:spChg>
        <pc:spChg chg="mod topLvl">
          <ac:chgData name="1S20-kure" userId="39768307-dd1f-4e98-93af-085ddbd7dcac" providerId="ADAL" clId="{569E6FD2-B6C1-497B-BA5F-A02CF0D241F7}" dt="2022-11-10T04:31:52.522" v="235" actId="1076"/>
          <ac:spMkLst>
            <pc:docMk/>
            <pc:sldMk cId="2536292796" sldId="256"/>
            <ac:spMk id="104" creationId="{9E9BABAB-B0A6-4136-B7DD-A795E06246B5}"/>
          </ac:spMkLst>
        </pc:spChg>
        <pc:spChg chg="mod">
          <ac:chgData name="1S20-kure" userId="39768307-dd1f-4e98-93af-085ddbd7dcac" providerId="ADAL" clId="{569E6FD2-B6C1-497B-BA5F-A02CF0D241F7}" dt="2022-11-10T04:31:52.522" v="235" actId="1076"/>
          <ac:spMkLst>
            <pc:docMk/>
            <pc:sldMk cId="2536292796" sldId="256"/>
            <ac:spMk id="105" creationId="{E04C9A6E-23D9-406D-8128-D244504499D8}"/>
          </ac:spMkLst>
        </pc:spChg>
        <pc:spChg chg="mod topLvl">
          <ac:chgData name="1S20-kure" userId="39768307-dd1f-4e98-93af-085ddbd7dcac" providerId="ADAL" clId="{569E6FD2-B6C1-497B-BA5F-A02CF0D241F7}" dt="2022-11-10T04:31:52.522" v="235" actId="1076"/>
          <ac:spMkLst>
            <pc:docMk/>
            <pc:sldMk cId="2536292796" sldId="256"/>
            <ac:spMk id="106" creationId="{166B837B-4FA2-4E70-8C79-8DFEE508AB7D}"/>
          </ac:spMkLst>
        </pc:spChg>
        <pc:spChg chg="mod topLvl">
          <ac:chgData name="1S20-kure" userId="39768307-dd1f-4e98-93af-085ddbd7dcac" providerId="ADAL" clId="{569E6FD2-B6C1-497B-BA5F-A02CF0D241F7}" dt="2022-11-10T04:32:01.954" v="236" actId="1076"/>
          <ac:spMkLst>
            <pc:docMk/>
            <pc:sldMk cId="2536292796" sldId="256"/>
            <ac:spMk id="107" creationId="{3A6FABC9-2E32-44D2-87AE-2C93065F1149}"/>
          </ac:spMkLst>
        </pc:spChg>
        <pc:spChg chg="add del mod">
          <ac:chgData name="1S20-kure" userId="39768307-dd1f-4e98-93af-085ddbd7dcac" providerId="ADAL" clId="{569E6FD2-B6C1-497B-BA5F-A02CF0D241F7}" dt="2022-11-10T09:03:18.017" v="1783"/>
          <ac:spMkLst>
            <pc:docMk/>
            <pc:sldMk cId="2536292796" sldId="256"/>
            <ac:spMk id="108" creationId="{23D61D13-E362-43DD-BBEE-ABBCBF6ED28E}"/>
          </ac:spMkLst>
        </pc:spChg>
        <pc:spChg chg="add mod">
          <ac:chgData name="1S20-kure" userId="39768307-dd1f-4e98-93af-085ddbd7dcac" providerId="ADAL" clId="{569E6FD2-B6C1-497B-BA5F-A02CF0D241F7}" dt="2022-11-10T10:07:17.669" v="2126" actId="164"/>
          <ac:spMkLst>
            <pc:docMk/>
            <pc:sldMk cId="2536292796" sldId="256"/>
            <ac:spMk id="109" creationId="{62F80F83-DE37-41BB-B48E-7457E25AB3CB}"/>
          </ac:spMkLst>
        </pc:spChg>
        <pc:spChg chg="add mod">
          <ac:chgData name="1S20-kure" userId="39768307-dd1f-4e98-93af-085ddbd7dcac" providerId="ADAL" clId="{569E6FD2-B6C1-497B-BA5F-A02CF0D241F7}" dt="2022-11-10T10:07:17.669" v="2126" actId="164"/>
          <ac:spMkLst>
            <pc:docMk/>
            <pc:sldMk cId="2536292796" sldId="256"/>
            <ac:spMk id="110" creationId="{78B333EA-80D5-4077-AE11-F5F960ACAF27}"/>
          </ac:spMkLst>
        </pc:spChg>
        <pc:spChg chg="mod topLvl">
          <ac:chgData name="1S20-kure" userId="39768307-dd1f-4e98-93af-085ddbd7dcac" providerId="ADAL" clId="{569E6FD2-B6C1-497B-BA5F-A02CF0D241F7}" dt="2022-11-10T04:22:25.170" v="186" actId="164"/>
          <ac:spMkLst>
            <pc:docMk/>
            <pc:sldMk cId="2536292796" sldId="256"/>
            <ac:spMk id="111" creationId="{3CCB42B4-6A20-4F74-8887-7F4929A53902}"/>
          </ac:spMkLst>
        </pc:spChg>
        <pc:spChg chg="mod topLvl">
          <ac:chgData name="1S20-kure" userId="39768307-dd1f-4e98-93af-085ddbd7dcac" providerId="ADAL" clId="{569E6FD2-B6C1-497B-BA5F-A02CF0D241F7}" dt="2022-11-10T04:22:25.170" v="186" actId="164"/>
          <ac:spMkLst>
            <pc:docMk/>
            <pc:sldMk cId="2536292796" sldId="256"/>
            <ac:spMk id="112" creationId="{FC57CD01-DF5C-402A-AD43-9592D4674787}"/>
          </ac:spMkLst>
        </pc:spChg>
        <pc:spChg chg="add mod">
          <ac:chgData name="1S20-kure" userId="39768307-dd1f-4e98-93af-085ddbd7dcac" providerId="ADAL" clId="{569E6FD2-B6C1-497B-BA5F-A02CF0D241F7}" dt="2022-11-10T11:06:10.086" v="3197" actId="164"/>
          <ac:spMkLst>
            <pc:docMk/>
            <pc:sldMk cId="2536292796" sldId="256"/>
            <ac:spMk id="115" creationId="{E8272B10-60C4-44DF-9CBD-3826BEC850BD}"/>
          </ac:spMkLst>
        </pc:spChg>
        <pc:spChg chg="add mod">
          <ac:chgData name="1S20-kure" userId="39768307-dd1f-4e98-93af-085ddbd7dcac" providerId="ADAL" clId="{569E6FD2-B6C1-497B-BA5F-A02CF0D241F7}" dt="2022-11-10T11:06:10.086" v="3197" actId="164"/>
          <ac:spMkLst>
            <pc:docMk/>
            <pc:sldMk cId="2536292796" sldId="256"/>
            <ac:spMk id="116" creationId="{8D87962B-3268-4BA9-9A5F-90C3FB3BCCAB}"/>
          </ac:spMkLst>
        </pc:spChg>
        <pc:spChg chg="mod topLvl">
          <ac:chgData name="1S20-kure" userId="39768307-dd1f-4e98-93af-085ddbd7dcac" providerId="ADAL" clId="{569E6FD2-B6C1-497B-BA5F-A02CF0D241F7}" dt="2022-11-10T04:56:43.492" v="432" actId="164"/>
          <ac:spMkLst>
            <pc:docMk/>
            <pc:sldMk cId="2536292796" sldId="256"/>
            <ac:spMk id="151" creationId="{4EE8A5DE-6E13-4747-B777-021A14873E43}"/>
          </ac:spMkLst>
        </pc:spChg>
        <pc:spChg chg="mod topLvl">
          <ac:chgData name="1S20-kure" userId="39768307-dd1f-4e98-93af-085ddbd7dcac" providerId="ADAL" clId="{569E6FD2-B6C1-497B-BA5F-A02CF0D241F7}" dt="2022-11-10T04:56:43.492" v="432" actId="164"/>
          <ac:spMkLst>
            <pc:docMk/>
            <pc:sldMk cId="2536292796" sldId="256"/>
            <ac:spMk id="175" creationId="{3C40248C-04F0-45F8-A088-798E1D9DCAE3}"/>
          </ac:spMkLst>
        </pc:spChg>
        <pc:spChg chg="mod topLvl">
          <ac:chgData name="1S20-kure" userId="39768307-dd1f-4e98-93af-085ddbd7dcac" providerId="ADAL" clId="{569E6FD2-B6C1-497B-BA5F-A02CF0D241F7}" dt="2022-11-10T06:27:16.429" v="658" actId="1076"/>
          <ac:spMkLst>
            <pc:docMk/>
            <pc:sldMk cId="2536292796" sldId="256"/>
            <ac:spMk id="179" creationId="{CE612C6A-8FB1-40BB-99E4-7D5B8A11C7B1}"/>
          </ac:spMkLst>
        </pc:spChg>
        <pc:spChg chg="add mod">
          <ac:chgData name="1S20-kure" userId="39768307-dd1f-4e98-93af-085ddbd7dcac" providerId="ADAL" clId="{569E6FD2-B6C1-497B-BA5F-A02CF0D241F7}" dt="2022-11-10T04:42:44.749" v="396" actId="1076"/>
          <ac:spMkLst>
            <pc:docMk/>
            <pc:sldMk cId="2536292796" sldId="256"/>
            <ac:spMk id="180" creationId="{FC830988-D0C2-4BFA-9E0D-835EB3465A88}"/>
          </ac:spMkLst>
        </pc:spChg>
        <pc:spChg chg="mod topLvl">
          <ac:chgData name="1S20-kure" userId="39768307-dd1f-4e98-93af-085ddbd7dcac" providerId="ADAL" clId="{569E6FD2-B6C1-497B-BA5F-A02CF0D241F7}" dt="2022-11-10T04:56:43.492" v="432" actId="164"/>
          <ac:spMkLst>
            <pc:docMk/>
            <pc:sldMk cId="2536292796" sldId="256"/>
            <ac:spMk id="181" creationId="{3CFA490E-D394-4E11-87A4-72E04CBCE753}"/>
          </ac:spMkLst>
        </pc:spChg>
        <pc:spChg chg="mod topLvl">
          <ac:chgData name="1S20-kure" userId="39768307-dd1f-4e98-93af-085ddbd7dcac" providerId="ADAL" clId="{569E6FD2-B6C1-497B-BA5F-A02CF0D241F7}" dt="2022-11-10T04:56:43.492" v="432" actId="164"/>
          <ac:spMkLst>
            <pc:docMk/>
            <pc:sldMk cId="2536292796" sldId="256"/>
            <ac:spMk id="182" creationId="{34938F81-5D5E-4380-AA83-F0AEC590AC74}"/>
          </ac:spMkLst>
        </pc:spChg>
        <pc:spChg chg="mod topLvl">
          <ac:chgData name="1S20-kure" userId="39768307-dd1f-4e98-93af-085ddbd7dcac" providerId="ADAL" clId="{569E6FD2-B6C1-497B-BA5F-A02CF0D241F7}" dt="2022-11-10T04:56:43.492" v="432" actId="164"/>
          <ac:spMkLst>
            <pc:docMk/>
            <pc:sldMk cId="2536292796" sldId="256"/>
            <ac:spMk id="184" creationId="{0AE6ADEE-7A51-4DE7-B14A-3CB129D3D12B}"/>
          </ac:spMkLst>
        </pc:spChg>
        <pc:spChg chg="mod topLvl">
          <ac:chgData name="1S20-kure" userId="39768307-dd1f-4e98-93af-085ddbd7dcac" providerId="ADAL" clId="{569E6FD2-B6C1-497B-BA5F-A02CF0D241F7}" dt="2022-11-10T04:56:43.492" v="432" actId="164"/>
          <ac:spMkLst>
            <pc:docMk/>
            <pc:sldMk cId="2536292796" sldId="256"/>
            <ac:spMk id="185" creationId="{E32A894D-DE15-407A-90A1-09B48F534B53}"/>
          </ac:spMkLst>
        </pc:spChg>
        <pc:spChg chg="add mod">
          <ac:chgData name="1S20-kure" userId="39768307-dd1f-4e98-93af-085ddbd7dcac" providerId="ADAL" clId="{569E6FD2-B6C1-497B-BA5F-A02CF0D241F7}" dt="2022-11-10T08:50:04.466" v="1768" actId="207"/>
          <ac:spMkLst>
            <pc:docMk/>
            <pc:sldMk cId="2536292796" sldId="256"/>
            <ac:spMk id="191" creationId="{DDC65640-7B7A-477C-A2C1-00E21E116A04}"/>
          </ac:spMkLst>
        </pc:spChg>
        <pc:spChg chg="add mod">
          <ac:chgData name="1S20-kure" userId="39768307-dd1f-4e98-93af-085ddbd7dcac" providerId="ADAL" clId="{569E6FD2-B6C1-497B-BA5F-A02CF0D241F7}" dt="2022-11-10T07:36:17.339" v="1445" actId="1076"/>
          <ac:spMkLst>
            <pc:docMk/>
            <pc:sldMk cId="2536292796" sldId="256"/>
            <ac:spMk id="192" creationId="{D27A1A73-EDA1-43FA-8C29-67AE951CB5D5}"/>
          </ac:spMkLst>
        </pc:spChg>
        <pc:spChg chg="add mod">
          <ac:chgData name="1S20-kure" userId="39768307-dd1f-4e98-93af-085ddbd7dcac" providerId="ADAL" clId="{569E6FD2-B6C1-497B-BA5F-A02CF0D241F7}" dt="2022-11-10T08:46:21.813" v="1749" actId="1076"/>
          <ac:spMkLst>
            <pc:docMk/>
            <pc:sldMk cId="2536292796" sldId="256"/>
            <ac:spMk id="193" creationId="{006798C3-3BD2-421E-A02F-EF361FA3B922}"/>
          </ac:spMkLst>
        </pc:spChg>
        <pc:spChg chg="add mod">
          <ac:chgData name="1S20-kure" userId="39768307-dd1f-4e98-93af-085ddbd7dcac" providerId="ADAL" clId="{569E6FD2-B6C1-497B-BA5F-A02CF0D241F7}" dt="2022-11-10T08:46:38.755" v="1752" actId="1076"/>
          <ac:spMkLst>
            <pc:docMk/>
            <pc:sldMk cId="2536292796" sldId="256"/>
            <ac:spMk id="195" creationId="{23D8B8D0-5E39-4C23-8251-2056F02CC0DF}"/>
          </ac:spMkLst>
        </pc:spChg>
        <pc:spChg chg="add mod">
          <ac:chgData name="1S20-kure" userId="39768307-dd1f-4e98-93af-085ddbd7dcac" providerId="ADAL" clId="{569E6FD2-B6C1-497B-BA5F-A02CF0D241F7}" dt="2022-11-10T08:47:25.553" v="1757" actId="1076"/>
          <ac:spMkLst>
            <pc:docMk/>
            <pc:sldMk cId="2536292796" sldId="256"/>
            <ac:spMk id="197" creationId="{D3B7EE69-35EC-48D3-9115-971B2865C156}"/>
          </ac:spMkLst>
        </pc:spChg>
        <pc:spChg chg="add mod">
          <ac:chgData name="1S20-kure" userId="39768307-dd1f-4e98-93af-085ddbd7dcac" providerId="ADAL" clId="{569E6FD2-B6C1-497B-BA5F-A02CF0D241F7}" dt="2022-11-10T09:11:23.447" v="1951" actId="1076"/>
          <ac:spMkLst>
            <pc:docMk/>
            <pc:sldMk cId="2536292796" sldId="256"/>
            <ac:spMk id="198" creationId="{C972AA38-DC9D-422D-B99E-75CEE4A7FC32}"/>
          </ac:spMkLst>
        </pc:spChg>
        <pc:spChg chg="add mod">
          <ac:chgData name="1S20-kure" userId="39768307-dd1f-4e98-93af-085ddbd7dcac" providerId="ADAL" clId="{569E6FD2-B6C1-497B-BA5F-A02CF0D241F7}" dt="2022-11-10T09:11:23.447" v="1951" actId="1076"/>
          <ac:spMkLst>
            <pc:docMk/>
            <pc:sldMk cId="2536292796" sldId="256"/>
            <ac:spMk id="199" creationId="{A3D87CC5-DCDD-4C62-B63C-C517E1E5981B}"/>
          </ac:spMkLst>
        </pc:spChg>
        <pc:spChg chg="add mod">
          <ac:chgData name="1S20-kure" userId="39768307-dd1f-4e98-93af-085ddbd7dcac" providerId="ADAL" clId="{569E6FD2-B6C1-497B-BA5F-A02CF0D241F7}" dt="2022-11-10T10:09:40.278" v="2154" actId="20577"/>
          <ac:spMkLst>
            <pc:docMk/>
            <pc:sldMk cId="2536292796" sldId="256"/>
            <ac:spMk id="200" creationId="{DA4631F3-1640-4D68-9740-713E2A7C452C}"/>
          </ac:spMkLst>
        </pc:spChg>
        <pc:spChg chg="add mod">
          <ac:chgData name="1S20-kure" userId="39768307-dd1f-4e98-93af-085ddbd7dcac" providerId="ADAL" clId="{569E6FD2-B6C1-497B-BA5F-A02CF0D241F7}" dt="2022-11-10T10:02:37.197" v="2029" actId="20577"/>
          <ac:spMkLst>
            <pc:docMk/>
            <pc:sldMk cId="2536292796" sldId="256"/>
            <ac:spMk id="204" creationId="{31A30CE6-E523-4959-8203-2739A6C3EAD3}"/>
          </ac:spMkLst>
        </pc:spChg>
        <pc:spChg chg="add mod">
          <ac:chgData name="1S20-kure" userId="39768307-dd1f-4e98-93af-085ddbd7dcac" providerId="ADAL" clId="{569E6FD2-B6C1-497B-BA5F-A02CF0D241F7}" dt="2022-11-10T10:07:17.669" v="2126" actId="164"/>
          <ac:spMkLst>
            <pc:docMk/>
            <pc:sldMk cId="2536292796" sldId="256"/>
            <ac:spMk id="205" creationId="{AE306A17-6377-43BA-A244-89508353200B}"/>
          </ac:spMkLst>
        </pc:spChg>
        <pc:spChg chg="add mod">
          <ac:chgData name="1S20-kure" userId="39768307-dd1f-4e98-93af-085ddbd7dcac" providerId="ADAL" clId="{569E6FD2-B6C1-497B-BA5F-A02CF0D241F7}" dt="2022-11-10T10:22:59.820" v="2475" actId="20577"/>
          <ac:spMkLst>
            <pc:docMk/>
            <pc:sldMk cId="2536292796" sldId="256"/>
            <ac:spMk id="206" creationId="{6AD48146-279F-4EB2-8E74-A4B592C70DF6}"/>
          </ac:spMkLst>
        </pc:spChg>
        <pc:spChg chg="add mod">
          <ac:chgData name="1S20-kure" userId="39768307-dd1f-4e98-93af-085ddbd7dcac" providerId="ADAL" clId="{569E6FD2-B6C1-497B-BA5F-A02CF0D241F7}" dt="2022-11-10T11:06:10.086" v="3197" actId="164"/>
          <ac:spMkLst>
            <pc:docMk/>
            <pc:sldMk cId="2536292796" sldId="256"/>
            <ac:spMk id="207" creationId="{C30E06C7-7F49-4E5B-BB1F-2FC144F30849}"/>
          </ac:spMkLst>
        </pc:spChg>
        <pc:grpChg chg="add del mod">
          <ac:chgData name="1S20-kure" userId="39768307-dd1f-4e98-93af-085ddbd7dcac" providerId="ADAL" clId="{569E6FD2-B6C1-497B-BA5F-A02CF0D241F7}" dt="2022-11-10T04:41:37.557" v="392" actId="165"/>
          <ac:grpSpMkLst>
            <pc:docMk/>
            <pc:sldMk cId="2536292796" sldId="256"/>
            <ac:grpSpMk id="5" creationId="{E1700B0A-6A0F-414D-BB04-71D33D6E6707}"/>
          </ac:grpSpMkLst>
        </pc:grpChg>
        <pc:grpChg chg="add mod">
          <ac:chgData name="1S20-kure" userId="39768307-dd1f-4e98-93af-085ddbd7dcac" providerId="ADAL" clId="{569E6FD2-B6C1-497B-BA5F-A02CF0D241F7}" dt="2022-11-10T04:40:44.029" v="383" actId="1076"/>
          <ac:grpSpMkLst>
            <pc:docMk/>
            <pc:sldMk cId="2536292796" sldId="256"/>
            <ac:grpSpMk id="7" creationId="{751B2F49-1377-4798-958D-45FA0BB81E31}"/>
          </ac:grpSpMkLst>
        </pc:grpChg>
        <pc:grpChg chg="mod topLvl">
          <ac:chgData name="1S20-kure" userId="39768307-dd1f-4e98-93af-085ddbd7dcac" providerId="ADAL" clId="{569E6FD2-B6C1-497B-BA5F-A02CF0D241F7}" dt="2022-11-10T04:22:18.378" v="185" actId="165"/>
          <ac:grpSpMkLst>
            <pc:docMk/>
            <pc:sldMk cId="2536292796" sldId="256"/>
            <ac:grpSpMk id="10" creationId="{A790A185-C767-4D4B-AEB2-6A228BD98446}"/>
          </ac:grpSpMkLst>
        </pc:grpChg>
        <pc:grpChg chg="add del mod">
          <ac:chgData name="1S20-kure" userId="39768307-dd1f-4e98-93af-085ddbd7dcac" providerId="ADAL" clId="{569E6FD2-B6C1-497B-BA5F-A02CF0D241F7}" dt="2022-11-10T04:55:43.118" v="425" actId="165"/>
          <ac:grpSpMkLst>
            <pc:docMk/>
            <pc:sldMk cId="2536292796" sldId="256"/>
            <ac:grpSpMk id="55" creationId="{CE7CB872-CCD6-43E7-8107-2A66EBA33820}"/>
          </ac:grpSpMkLst>
        </pc:grpChg>
        <pc:grpChg chg="add mod">
          <ac:chgData name="1S20-kure" userId="39768307-dd1f-4e98-93af-085ddbd7dcac" providerId="ADAL" clId="{569E6FD2-B6C1-497B-BA5F-A02CF0D241F7}" dt="2022-11-10T04:56:43.492" v="432" actId="164"/>
          <ac:grpSpMkLst>
            <pc:docMk/>
            <pc:sldMk cId="2536292796" sldId="256"/>
            <ac:grpSpMk id="71" creationId="{D10CE8D7-D562-4704-AB33-B46E67A983B4}"/>
          </ac:grpSpMkLst>
        </pc:grpChg>
        <pc:grpChg chg="add mod">
          <ac:chgData name="1S20-kure" userId="39768307-dd1f-4e98-93af-085ddbd7dcac" providerId="ADAL" clId="{569E6FD2-B6C1-497B-BA5F-A02CF0D241F7}" dt="2022-11-10T06:45:15.342" v="1030" actId="1076"/>
          <ac:grpSpMkLst>
            <pc:docMk/>
            <pc:sldMk cId="2536292796" sldId="256"/>
            <ac:grpSpMk id="84" creationId="{CCAB8233-1408-451B-B9E2-1993D82FD93F}"/>
          </ac:grpSpMkLst>
        </pc:grpChg>
        <pc:grpChg chg="add mod">
          <ac:chgData name="1S20-kure" userId="39768307-dd1f-4e98-93af-085ddbd7dcac" providerId="ADAL" clId="{569E6FD2-B6C1-497B-BA5F-A02CF0D241F7}" dt="2022-11-10T06:52:11.578" v="1169" actId="1076"/>
          <ac:grpSpMkLst>
            <pc:docMk/>
            <pc:sldMk cId="2536292796" sldId="256"/>
            <ac:grpSpMk id="86" creationId="{7B79C062-37A1-4348-A5A7-88C9B1B1E8E6}"/>
          </ac:grpSpMkLst>
        </pc:grpChg>
        <pc:grpChg chg="add mod">
          <ac:chgData name="1S20-kure" userId="39768307-dd1f-4e98-93af-085ddbd7dcac" providerId="ADAL" clId="{569E6FD2-B6C1-497B-BA5F-A02CF0D241F7}" dt="2022-11-10T10:01:26.409" v="2000" actId="14100"/>
          <ac:grpSpMkLst>
            <pc:docMk/>
            <pc:sldMk cId="2536292796" sldId="256"/>
            <ac:grpSpMk id="92" creationId="{87BBA47B-4267-455A-BD22-6EBF1FE0089F}"/>
          </ac:grpSpMkLst>
        </pc:grpChg>
        <pc:grpChg chg="add mod">
          <ac:chgData name="1S20-kure" userId="39768307-dd1f-4e98-93af-085ddbd7dcac" providerId="ADAL" clId="{569E6FD2-B6C1-497B-BA5F-A02CF0D241F7}" dt="2022-11-10T10:07:23.508" v="2127" actId="1076"/>
          <ac:grpSpMkLst>
            <pc:docMk/>
            <pc:sldMk cId="2536292796" sldId="256"/>
            <ac:grpSpMk id="113" creationId="{75A5DB35-5A8A-4375-9E48-FA3771A18D14}"/>
          </ac:grpSpMkLst>
        </pc:grpChg>
        <pc:grpChg chg="mod">
          <ac:chgData name="1S20-kure" userId="39768307-dd1f-4e98-93af-085ddbd7dcac" providerId="ADAL" clId="{569E6FD2-B6C1-497B-BA5F-A02CF0D241F7}" dt="2022-11-10T04:19:01.619" v="173" actId="1076"/>
          <ac:grpSpMkLst>
            <pc:docMk/>
            <pc:sldMk cId="2536292796" sldId="256"/>
            <ac:grpSpMk id="173" creationId="{3263E253-763F-4351-8ECC-A7F4008BE0A2}"/>
          </ac:grpSpMkLst>
        </pc:grpChg>
        <pc:grpChg chg="del mod">
          <ac:chgData name="1S20-kure" userId="39768307-dd1f-4e98-93af-085ddbd7dcac" providerId="ADAL" clId="{569E6FD2-B6C1-497B-BA5F-A02CF0D241F7}" dt="2022-11-10T04:22:18.378" v="185" actId="165"/>
          <ac:grpSpMkLst>
            <pc:docMk/>
            <pc:sldMk cId="2536292796" sldId="256"/>
            <ac:grpSpMk id="174" creationId="{751C3B3F-9FFF-4FA6-9032-2FA2C5D0B409}"/>
          </ac:grpSpMkLst>
        </pc:grpChg>
        <pc:grpChg chg="add mod">
          <ac:chgData name="1S20-kure" userId="39768307-dd1f-4e98-93af-085ddbd7dcac" providerId="ADAL" clId="{569E6FD2-B6C1-497B-BA5F-A02CF0D241F7}" dt="2022-11-10T11:06:13.813" v="3199" actId="1076"/>
          <ac:grpSpMkLst>
            <pc:docMk/>
            <pc:sldMk cId="2536292796" sldId="256"/>
            <ac:grpSpMk id="208" creationId="{8674B826-F0DF-458D-BF39-BA049A72B669}"/>
          </ac:grpSpMkLst>
        </pc:grpChg>
        <pc:graphicFrameChg chg="add del mod">
          <ac:chgData name="1S20-kure" userId="39768307-dd1f-4e98-93af-085ddbd7dcac" providerId="ADAL" clId="{569E6FD2-B6C1-497B-BA5F-A02CF0D241F7}" dt="2022-11-10T06:04:19.768" v="523" actId="478"/>
          <ac:graphicFrameMkLst>
            <pc:docMk/>
            <pc:sldMk cId="2536292796" sldId="256"/>
            <ac:graphicFrameMk id="186" creationId="{36FAA430-F821-43A6-8662-7580D900D845}"/>
          </ac:graphicFrameMkLst>
        </pc:graphicFrameChg>
        <pc:graphicFrameChg chg="add mod">
          <ac:chgData name="1S20-kure" userId="39768307-dd1f-4e98-93af-085ddbd7dcac" providerId="ADAL" clId="{569E6FD2-B6C1-497B-BA5F-A02CF0D241F7}" dt="2022-11-10T07:02:11.443" v="1323" actId="692"/>
          <ac:graphicFrameMkLst>
            <pc:docMk/>
            <pc:sldMk cId="2536292796" sldId="256"/>
            <ac:graphicFrameMk id="187" creationId="{36FAA430-F821-43A6-8662-7580D900D845}"/>
          </ac:graphicFrameMkLst>
        </pc:graphicFrameChg>
        <pc:graphicFrameChg chg="add">
          <ac:chgData name="1S20-kure" userId="39768307-dd1f-4e98-93af-085ddbd7dcac" providerId="ADAL" clId="{569E6FD2-B6C1-497B-BA5F-A02CF0D241F7}" dt="2022-11-10T06:28:05.581" v="666"/>
          <ac:graphicFrameMkLst>
            <pc:docMk/>
            <pc:sldMk cId="2536292796" sldId="256"/>
            <ac:graphicFrameMk id="188" creationId="{36FAA430-F821-43A6-8662-7580D900D845}"/>
          </ac:graphicFrameMkLst>
        </pc:graphicFrameChg>
        <pc:graphicFrameChg chg="add mod">
          <ac:chgData name="1S20-kure" userId="39768307-dd1f-4e98-93af-085ddbd7dcac" providerId="ADAL" clId="{569E6FD2-B6C1-497B-BA5F-A02CF0D241F7}" dt="2022-11-10T07:37:13.933" v="1449"/>
          <ac:graphicFrameMkLst>
            <pc:docMk/>
            <pc:sldMk cId="2536292796" sldId="256"/>
            <ac:graphicFrameMk id="194" creationId="{D89F35B1-5E4C-48E8-81EA-7E84328FC7A1}"/>
          </ac:graphicFrameMkLst>
        </pc:graphicFrameChg>
        <pc:graphicFrameChg chg="add mod">
          <ac:chgData name="1S20-kure" userId="39768307-dd1f-4e98-93af-085ddbd7dcac" providerId="ADAL" clId="{569E6FD2-B6C1-497B-BA5F-A02CF0D241F7}" dt="2022-11-10T10:09:34.606" v="2148" actId="20577"/>
          <ac:graphicFrameMkLst>
            <pc:docMk/>
            <pc:sldMk cId="2536292796" sldId="256"/>
            <ac:graphicFrameMk id="196" creationId="{2F01435C-7E50-46D8-ADBC-A72437ACC302}"/>
          </ac:graphicFrameMkLst>
        </pc:graphicFrameChg>
        <pc:graphicFrameChg chg="add del mod">
          <ac:chgData name="1S20-kure" userId="39768307-dd1f-4e98-93af-085ddbd7dcac" providerId="ADAL" clId="{569E6FD2-B6C1-497B-BA5F-A02CF0D241F7}" dt="2022-11-10T10:00:16.153" v="1989" actId="478"/>
          <ac:graphicFrameMkLst>
            <pc:docMk/>
            <pc:sldMk cId="2536292796" sldId="256"/>
            <ac:graphicFrameMk id="201" creationId="{FF3E7683-A628-425F-B050-7CEABF0364AB}"/>
          </ac:graphicFrameMkLst>
        </pc:graphicFrameChg>
        <pc:graphicFrameChg chg="add del mod">
          <ac:chgData name="1S20-kure" userId="39768307-dd1f-4e98-93af-085ddbd7dcac" providerId="ADAL" clId="{569E6FD2-B6C1-497B-BA5F-A02CF0D241F7}" dt="2022-11-10T10:00:19.140" v="1990" actId="478"/>
          <ac:graphicFrameMkLst>
            <pc:docMk/>
            <pc:sldMk cId="2536292796" sldId="256"/>
            <ac:graphicFrameMk id="202" creationId="{E5A37C69-9DDD-479A-ADD7-AE7D28B3BF00}"/>
          </ac:graphicFrameMkLst>
        </pc:graphicFrameChg>
        <pc:graphicFrameChg chg="add mod">
          <ac:chgData name="1S20-kure" userId="39768307-dd1f-4e98-93af-085ddbd7dcac" providerId="ADAL" clId="{569E6FD2-B6C1-497B-BA5F-A02CF0D241F7}" dt="2022-11-10T10:01:47.604" v="2003" actId="14100"/>
          <ac:graphicFrameMkLst>
            <pc:docMk/>
            <pc:sldMk cId="2536292796" sldId="256"/>
            <ac:graphicFrameMk id="203" creationId="{841771D4-9A8C-454E-B4EF-9940335EC3DF}"/>
          </ac:graphicFrameMkLst>
        </pc:graphicFrameChg>
        <pc:picChg chg="mod topLvl">
          <ac:chgData name="1S20-kure" userId="39768307-dd1f-4e98-93af-085ddbd7dcac" providerId="ADAL" clId="{569E6FD2-B6C1-497B-BA5F-A02CF0D241F7}" dt="2022-11-10T04:56:43.492" v="432" actId="164"/>
          <ac:picMkLst>
            <pc:docMk/>
            <pc:sldMk cId="2536292796" sldId="256"/>
            <ac:picMk id="60" creationId="{E0F22AED-5006-4D58-BEA0-C410EEEF37F0}"/>
          </ac:picMkLst>
        </pc:picChg>
        <pc:picChg chg="mod topLvl">
          <ac:chgData name="1S20-kure" userId="39768307-dd1f-4e98-93af-085ddbd7dcac" providerId="ADAL" clId="{569E6FD2-B6C1-497B-BA5F-A02CF0D241F7}" dt="2022-11-10T04:56:43.492" v="432" actId="164"/>
          <ac:picMkLst>
            <pc:docMk/>
            <pc:sldMk cId="2536292796" sldId="256"/>
            <ac:picMk id="62" creationId="{CF655008-E611-43F8-8EEC-7FBEC13C122C}"/>
          </ac:picMkLst>
        </pc:picChg>
        <pc:picChg chg="add mod">
          <ac:chgData name="1S20-kure" userId="39768307-dd1f-4e98-93af-085ddbd7dcac" providerId="ADAL" clId="{569E6FD2-B6C1-497B-BA5F-A02CF0D241F7}" dt="2022-11-10T06:33:28.494" v="806" actId="164"/>
          <ac:picMkLst>
            <pc:docMk/>
            <pc:sldMk cId="2536292796" sldId="256"/>
            <ac:picMk id="82" creationId="{3227F8CC-9537-4D72-B3C5-ACEBBF0C622C}"/>
          </ac:picMkLst>
        </pc:picChg>
        <pc:picChg chg="add mod">
          <ac:chgData name="1S20-kure" userId="39768307-dd1f-4e98-93af-085ddbd7dcac" providerId="ADAL" clId="{569E6FD2-B6C1-497B-BA5F-A02CF0D241F7}" dt="2022-11-10T09:11:23.447" v="1951" actId="1076"/>
          <ac:picMkLst>
            <pc:docMk/>
            <pc:sldMk cId="2536292796" sldId="256"/>
            <ac:picMk id="87" creationId="{544A37F0-28DB-4124-A7B1-449110A38304}"/>
          </ac:picMkLst>
        </pc:picChg>
        <pc:picChg chg="add mod">
          <ac:chgData name="1S20-kure" userId="39768307-dd1f-4e98-93af-085ddbd7dcac" providerId="ADAL" clId="{569E6FD2-B6C1-497B-BA5F-A02CF0D241F7}" dt="2022-11-10T09:11:23.447" v="1951" actId="1076"/>
          <ac:picMkLst>
            <pc:docMk/>
            <pc:sldMk cId="2536292796" sldId="256"/>
            <ac:picMk id="94" creationId="{970BD0C0-63D2-4B34-8048-F8131F6124B9}"/>
          </ac:picMkLst>
        </pc:picChg>
        <pc:picChg chg="mod topLvl">
          <ac:chgData name="1S20-kure" userId="39768307-dd1f-4e98-93af-085ddbd7dcac" providerId="ADAL" clId="{569E6FD2-B6C1-497B-BA5F-A02CF0D241F7}" dt="2022-11-10T06:27:26.315" v="659" actId="14100"/>
          <ac:picMkLst>
            <pc:docMk/>
            <pc:sldMk cId="2536292796" sldId="256"/>
            <ac:picMk id="177" creationId="{1757ADCE-A5CB-4CD0-A931-6DDF19189580}"/>
          </ac:picMkLst>
        </pc:picChg>
        <pc:cxnChg chg="mod topLvl">
          <ac:chgData name="1S20-kure" userId="39768307-dd1f-4e98-93af-085ddbd7dcac" providerId="ADAL" clId="{569E6FD2-B6C1-497B-BA5F-A02CF0D241F7}" dt="2022-11-10T04:56:43.492" v="432" actId="164"/>
          <ac:cxnSpMkLst>
            <pc:docMk/>
            <pc:sldMk cId="2536292796" sldId="256"/>
            <ac:cxnSpMk id="3" creationId="{C8873BAE-0EDE-4CEE-A5B4-AC80F10679F3}"/>
          </ac:cxnSpMkLst>
        </pc:cxnChg>
        <pc:cxnChg chg="add del mod">
          <ac:chgData name="1S20-kure" userId="39768307-dd1f-4e98-93af-085ddbd7dcac" providerId="ADAL" clId="{569E6FD2-B6C1-497B-BA5F-A02CF0D241F7}" dt="2022-11-10T04:54:36.656" v="421" actId="478"/>
          <ac:cxnSpMkLst>
            <pc:docMk/>
            <pc:sldMk cId="2536292796" sldId="256"/>
            <ac:cxnSpMk id="57" creationId="{F2C93F48-5201-4D7D-B496-AE0C1E2BC9A8}"/>
          </ac:cxnSpMkLst>
        </pc:cxnChg>
        <pc:cxnChg chg="add del mod">
          <ac:chgData name="1S20-kure" userId="39768307-dd1f-4e98-93af-085ddbd7dcac" providerId="ADAL" clId="{569E6FD2-B6C1-497B-BA5F-A02CF0D241F7}" dt="2022-11-10T04:54:38.479" v="422" actId="478"/>
          <ac:cxnSpMkLst>
            <pc:docMk/>
            <pc:sldMk cId="2536292796" sldId="256"/>
            <ac:cxnSpMk id="67" creationId="{68D067EE-715D-4F01-9392-04A1287B9D18}"/>
          </ac:cxnSpMkLst>
        </pc:cxnChg>
        <pc:cxnChg chg="add mod">
          <ac:chgData name="1S20-kure" userId="39768307-dd1f-4e98-93af-085ddbd7dcac" providerId="ADAL" clId="{569E6FD2-B6C1-497B-BA5F-A02CF0D241F7}" dt="2022-11-10T06:27:48.387" v="664" actId="1582"/>
          <ac:cxnSpMkLst>
            <pc:docMk/>
            <pc:sldMk cId="2536292796" sldId="256"/>
            <ac:cxnSpMk id="75" creationId="{2F6D2319-E4FE-465A-8EC4-F23B519FB191}"/>
          </ac:cxnSpMkLst>
        </pc:cxnChg>
        <pc:cxnChg chg="mod topLvl">
          <ac:chgData name="1S20-kure" userId="39768307-dd1f-4e98-93af-085ddbd7dcac" providerId="ADAL" clId="{569E6FD2-B6C1-497B-BA5F-A02CF0D241F7}" dt="2022-11-10T04:56:43.492" v="432" actId="164"/>
          <ac:cxnSpMkLst>
            <pc:docMk/>
            <pc:sldMk cId="2536292796" sldId="256"/>
            <ac:cxnSpMk id="176" creationId="{F219F73C-D31D-4803-82FB-17DB4032D2B8}"/>
          </ac:cxnSpMkLst>
        </pc:cxnChg>
        <pc:cxnChg chg="mod topLvl">
          <ac:chgData name="1S20-kure" userId="39768307-dd1f-4e98-93af-085ddbd7dcac" providerId="ADAL" clId="{569E6FD2-B6C1-497B-BA5F-A02CF0D241F7}" dt="2022-11-10T04:56:43.492" v="432" actId="164"/>
          <ac:cxnSpMkLst>
            <pc:docMk/>
            <pc:sldMk cId="2536292796" sldId="256"/>
            <ac:cxnSpMk id="178" creationId="{493240E7-AF6F-4DDF-9775-D7D488F2C88D}"/>
          </ac:cxnSpMkLst>
        </pc:cxnChg>
        <pc:cxnChg chg="add del mod">
          <ac:chgData name="1S20-kure" userId="39768307-dd1f-4e98-93af-085ddbd7dcac" providerId="ADAL" clId="{569E6FD2-B6C1-497B-BA5F-A02CF0D241F7}" dt="2022-11-10T04:54:39.897" v="423" actId="478"/>
          <ac:cxnSpMkLst>
            <pc:docMk/>
            <pc:sldMk cId="2536292796" sldId="256"/>
            <ac:cxnSpMk id="183" creationId="{1277EB2B-C300-404B-AEF2-705361048E5F}"/>
          </ac:cxnSpMkLst>
        </pc:cxnChg>
        <pc:cxnChg chg="add mod">
          <ac:chgData name="1S20-kure" userId="39768307-dd1f-4e98-93af-085ddbd7dcac" providerId="ADAL" clId="{569E6FD2-B6C1-497B-BA5F-A02CF0D241F7}" dt="2022-11-10T06:28:17.233" v="669" actId="14100"/>
          <ac:cxnSpMkLst>
            <pc:docMk/>
            <pc:sldMk cId="2536292796" sldId="256"/>
            <ac:cxnSpMk id="189" creationId="{7BB2AB5B-2C5D-4D25-87F6-64FD87ED7089}"/>
          </ac:cxnSpMkLst>
        </pc:cxnChg>
        <pc:cxnChg chg="add mod">
          <ac:chgData name="1S20-kure" userId="39768307-dd1f-4e98-93af-085ddbd7dcac" providerId="ADAL" clId="{569E6FD2-B6C1-497B-BA5F-A02CF0D241F7}" dt="2022-11-10T06:28:36.096" v="674" actId="14100"/>
          <ac:cxnSpMkLst>
            <pc:docMk/>
            <pc:sldMk cId="2536292796" sldId="256"/>
            <ac:cxnSpMk id="190" creationId="{37A36AAE-2790-4595-9D03-703C22D3D104}"/>
          </ac:cxnSpMkLst>
        </pc:cxnChg>
      </pc:sldChg>
    </pc:docChg>
  </pc:docChgLst>
  <pc:docChgLst>
    <pc:chgData name="1S20-kure" userId="39768307-dd1f-4e98-93af-085ddbd7dcac" providerId="ADAL" clId="{17290F75-93D5-4064-9B55-9124062A7254}"/>
    <pc:docChg chg="undo custSel modSld sldOrd modMainMaster modNotesMaster">
      <pc:chgData name="1S20-kure" userId="39768307-dd1f-4e98-93af-085ddbd7dcac" providerId="ADAL" clId="{17290F75-93D5-4064-9B55-9124062A7254}" dt="2022-11-10T13:21:59.074" v="3652" actId="20577"/>
      <pc:docMkLst>
        <pc:docMk/>
      </pc:docMkLst>
      <pc:sldChg chg="addSp delSp modSp mod ord">
        <pc:chgData name="1S20-kure" userId="39768307-dd1f-4e98-93af-085ddbd7dcac" providerId="ADAL" clId="{17290F75-93D5-4064-9B55-9124062A7254}" dt="2022-11-10T13:21:59.074" v="3652" actId="20577"/>
        <pc:sldMkLst>
          <pc:docMk/>
          <pc:sldMk cId="2536292796" sldId="256"/>
        </pc:sldMkLst>
        <pc:spChg chg="add del mod">
          <ac:chgData name="1S20-kure" userId="39768307-dd1f-4e98-93af-085ddbd7dcac" providerId="ADAL" clId="{17290F75-93D5-4064-9B55-9124062A7254}" dt="2022-10-29T03:15:22.229" v="289" actId="478"/>
          <ac:spMkLst>
            <pc:docMk/>
            <pc:sldMk cId="2536292796" sldId="256"/>
            <ac:spMk id="2" creationId="{80731798-9C50-4CAD-823A-056CC3671B3F}"/>
          </ac:spMkLst>
        </pc:spChg>
        <pc:spChg chg="add mod">
          <ac:chgData name="1S20-kure" userId="39768307-dd1f-4e98-93af-085ddbd7dcac" providerId="ADAL" clId="{17290F75-93D5-4064-9B55-9124062A7254}" dt="2022-10-29T02:14:42.867" v="272" actId="1076"/>
          <ac:spMkLst>
            <pc:docMk/>
            <pc:sldMk cId="2536292796" sldId="256"/>
            <ac:spMk id="4" creationId="{B19DF895-A014-4D81-8513-169DEA723CEF}"/>
          </ac:spMkLst>
        </pc:spChg>
        <pc:spChg chg="add mod">
          <ac:chgData name="1S20-kure" userId="39768307-dd1f-4e98-93af-085ddbd7dcac" providerId="ADAL" clId="{17290F75-93D5-4064-9B55-9124062A7254}" dt="2022-11-10T11:29:48.099" v="3478" actId="1076"/>
          <ac:spMkLst>
            <pc:docMk/>
            <pc:sldMk cId="2536292796" sldId="256"/>
            <ac:spMk id="5" creationId="{886E9805-5675-494A-9CF8-BDDE4B77F28B}"/>
          </ac:spMkLst>
        </pc:spChg>
        <pc:spChg chg="del">
          <ac:chgData name="1S20-kure" userId="39768307-dd1f-4e98-93af-085ddbd7dcac" providerId="ADAL" clId="{17290F75-93D5-4064-9B55-9124062A7254}" dt="2022-10-29T03:14:09.307" v="285" actId="478"/>
          <ac:spMkLst>
            <pc:docMk/>
            <pc:sldMk cId="2536292796" sldId="256"/>
            <ac:spMk id="5" creationId="{FDD81573-F09A-430C-B95A-CDC83217DE05}"/>
          </ac:spMkLst>
        </pc:spChg>
        <pc:spChg chg="add mod">
          <ac:chgData name="1S20-kure" userId="39768307-dd1f-4e98-93af-085ddbd7dcac" providerId="ADAL" clId="{17290F75-93D5-4064-9B55-9124062A7254}" dt="2022-11-09T08:02:56.853" v="3093" actId="1076"/>
          <ac:spMkLst>
            <pc:docMk/>
            <pc:sldMk cId="2536292796" sldId="256"/>
            <ac:spMk id="6" creationId="{EB689392-D75C-4E5C-8154-C759D506CB07}"/>
          </ac:spMkLst>
        </pc:spChg>
        <pc:spChg chg="add del mod">
          <ac:chgData name="1S20-kure" userId="39768307-dd1f-4e98-93af-085ddbd7dcac" providerId="ADAL" clId="{17290F75-93D5-4064-9B55-9124062A7254}" dt="2022-10-29T04:28:31.837" v="310" actId="478"/>
          <ac:spMkLst>
            <pc:docMk/>
            <pc:sldMk cId="2536292796" sldId="256"/>
            <ac:spMk id="8" creationId="{0A7D455C-432B-41DE-96C3-EA485BAEBD14}"/>
          </ac:spMkLst>
        </pc:spChg>
        <pc:spChg chg="add mod">
          <ac:chgData name="1S20-kure" userId="39768307-dd1f-4e98-93af-085ddbd7dcac" providerId="ADAL" clId="{17290F75-93D5-4064-9B55-9124062A7254}" dt="2022-11-10T12:11:35.252" v="3620" actId="1076"/>
          <ac:spMkLst>
            <pc:docMk/>
            <pc:sldMk cId="2536292796" sldId="256"/>
            <ac:spMk id="9" creationId="{1D70DAC0-2836-43DD-9C8C-80D0ACC1F6F0}"/>
          </ac:spMkLst>
        </pc:spChg>
        <pc:spChg chg="add del mod">
          <ac:chgData name="1S20-kure" userId="39768307-dd1f-4e98-93af-085ddbd7dcac" providerId="ADAL" clId="{17290F75-93D5-4064-9B55-9124062A7254}" dt="2022-10-29T03:15:48.284" v="294" actId="11529"/>
          <ac:spMkLst>
            <pc:docMk/>
            <pc:sldMk cId="2536292796" sldId="256"/>
            <ac:spMk id="9" creationId="{B091DC61-8F8F-4DC9-8734-1155619B525C}"/>
          </ac:spMkLst>
        </pc:spChg>
        <pc:spChg chg="mod">
          <ac:chgData name="1S20-kure" userId="39768307-dd1f-4e98-93af-085ddbd7dcac" providerId="ADAL" clId="{17290F75-93D5-4064-9B55-9124062A7254}" dt="2022-11-09T07:55:10.898" v="3054" actId="1076"/>
          <ac:spMkLst>
            <pc:docMk/>
            <pc:sldMk cId="2536292796" sldId="256"/>
            <ac:spMk id="12" creationId="{5C26D537-465A-4A96-8120-C558BE113326}"/>
          </ac:spMkLst>
        </pc:spChg>
        <pc:spChg chg="mod">
          <ac:chgData name="1S20-kure" userId="39768307-dd1f-4e98-93af-085ddbd7dcac" providerId="ADAL" clId="{17290F75-93D5-4064-9B55-9124062A7254}" dt="2022-10-29T04:37:05.329" v="394" actId="2711"/>
          <ac:spMkLst>
            <pc:docMk/>
            <pc:sldMk cId="2536292796" sldId="256"/>
            <ac:spMk id="36" creationId="{94F4E6A1-F6B5-4E30-9B18-48243E13B7C9}"/>
          </ac:spMkLst>
        </pc:spChg>
        <pc:spChg chg="mod">
          <ac:chgData name="1S20-kure" userId="39768307-dd1f-4e98-93af-085ddbd7dcac" providerId="ADAL" clId="{17290F75-93D5-4064-9B55-9124062A7254}" dt="2022-11-09T07:54:48.824" v="3051" actId="1076"/>
          <ac:spMkLst>
            <pc:docMk/>
            <pc:sldMk cId="2536292796" sldId="256"/>
            <ac:spMk id="42" creationId="{172F2D8B-08FD-4060-9422-B85D6485EE77}"/>
          </ac:spMkLst>
        </pc:spChg>
        <pc:spChg chg="mod">
          <ac:chgData name="1S20-kure" userId="39768307-dd1f-4e98-93af-085ddbd7dcac" providerId="ADAL" clId="{17290F75-93D5-4064-9B55-9124062A7254}" dt="2022-11-09T07:54:40.657" v="3049" actId="1076"/>
          <ac:spMkLst>
            <pc:docMk/>
            <pc:sldMk cId="2536292796" sldId="256"/>
            <ac:spMk id="43" creationId="{9E79009C-416F-4B26-8CB2-66C073F65277}"/>
          </ac:spMkLst>
        </pc:spChg>
        <pc:spChg chg="mod">
          <ac:chgData name="1S20-kure" userId="39768307-dd1f-4e98-93af-085ddbd7dcac" providerId="ADAL" clId="{17290F75-93D5-4064-9B55-9124062A7254}" dt="2022-10-29T05:00:26.427" v="776" actId="1076"/>
          <ac:spMkLst>
            <pc:docMk/>
            <pc:sldMk cId="2536292796" sldId="256"/>
            <ac:spMk id="50" creationId="{623CB394-0661-4095-B827-7A0AAE0EFEB1}"/>
          </ac:spMkLst>
        </pc:spChg>
        <pc:spChg chg="mod">
          <ac:chgData name="1S20-kure" userId="39768307-dd1f-4e98-93af-085ddbd7dcac" providerId="ADAL" clId="{17290F75-93D5-4064-9B55-9124062A7254}" dt="2022-10-29T04:36:42.227" v="392" actId="2711"/>
          <ac:spMkLst>
            <pc:docMk/>
            <pc:sldMk cId="2536292796" sldId="256"/>
            <ac:spMk id="51" creationId="{B678F1AD-E376-4C53-9F11-83993F45B99D}"/>
          </ac:spMkLst>
        </pc:spChg>
        <pc:spChg chg="add mod">
          <ac:chgData name="1S20-kure" userId="39768307-dd1f-4e98-93af-085ddbd7dcac" providerId="ADAL" clId="{17290F75-93D5-4064-9B55-9124062A7254}" dt="2022-10-29T06:39:35.089" v="1799" actId="14100"/>
          <ac:spMkLst>
            <pc:docMk/>
            <pc:sldMk cId="2536292796" sldId="256"/>
            <ac:spMk id="52" creationId="{FF8D163A-5385-415A-BEA6-676B595C5043}"/>
          </ac:spMkLst>
        </pc:spChg>
        <pc:spChg chg="add mod">
          <ac:chgData name="1S20-kure" userId="39768307-dd1f-4e98-93af-085ddbd7dcac" providerId="ADAL" clId="{17290F75-93D5-4064-9B55-9124062A7254}" dt="2022-10-29T06:34:15.429" v="1798" actId="164"/>
          <ac:spMkLst>
            <pc:docMk/>
            <pc:sldMk cId="2536292796" sldId="256"/>
            <ac:spMk id="53" creationId="{17C3CE2E-5264-44C3-BBE9-D08D6B110537}"/>
          </ac:spMkLst>
        </pc:spChg>
        <pc:spChg chg="add del mod">
          <ac:chgData name="1S20-kure" userId="39768307-dd1f-4e98-93af-085ddbd7dcac" providerId="ADAL" clId="{17290F75-93D5-4064-9B55-9124062A7254}" dt="2022-11-10T11:28:54.374" v="3470" actId="478"/>
          <ac:spMkLst>
            <pc:docMk/>
            <pc:sldMk cId="2536292796" sldId="256"/>
            <ac:spMk id="55" creationId="{22D689BF-9B03-49C2-8480-DEBF81B724D1}"/>
          </ac:spMkLst>
        </pc:spChg>
        <pc:spChg chg="add mod">
          <ac:chgData name="1S20-kure" userId="39768307-dd1f-4e98-93af-085ddbd7dcac" providerId="ADAL" clId="{17290F75-93D5-4064-9B55-9124062A7254}" dt="2022-11-10T12:34:48.552" v="3639" actId="20577"/>
          <ac:spMkLst>
            <pc:docMk/>
            <pc:sldMk cId="2536292796" sldId="256"/>
            <ac:spMk id="56" creationId="{287A463E-E92B-4F3D-A9AE-D8B340CBEE42}"/>
          </ac:spMkLst>
        </pc:spChg>
        <pc:spChg chg="add del mod">
          <ac:chgData name="1S20-kure" userId="39768307-dd1f-4e98-93af-085ddbd7dcac" providerId="ADAL" clId="{17290F75-93D5-4064-9B55-9124062A7254}" dt="2022-11-09T05:50:15.745" v="2119" actId="478"/>
          <ac:spMkLst>
            <pc:docMk/>
            <pc:sldMk cId="2536292796" sldId="256"/>
            <ac:spMk id="58" creationId="{3B26D5A1-59A5-4A04-9531-DAD3274EC4F6}"/>
          </ac:spMkLst>
        </pc:spChg>
        <pc:spChg chg="add mod">
          <ac:chgData name="1S20-kure" userId="39768307-dd1f-4e98-93af-085ddbd7dcac" providerId="ADAL" clId="{17290F75-93D5-4064-9B55-9124062A7254}" dt="2022-11-09T08:02:47.897" v="3092" actId="14100"/>
          <ac:spMkLst>
            <pc:docMk/>
            <pc:sldMk cId="2536292796" sldId="256"/>
            <ac:spMk id="59" creationId="{1023B4B7-04AD-4D1B-A39B-1AD3974FD39D}"/>
          </ac:spMkLst>
        </pc:spChg>
        <pc:spChg chg="add mod">
          <ac:chgData name="1S20-kure" userId="39768307-dd1f-4e98-93af-085ddbd7dcac" providerId="ADAL" clId="{17290F75-93D5-4064-9B55-9124062A7254}" dt="2022-11-09T08:03:15.767" v="3094" actId="1076"/>
          <ac:spMkLst>
            <pc:docMk/>
            <pc:sldMk cId="2536292796" sldId="256"/>
            <ac:spMk id="61" creationId="{A2FF9F02-97FD-4F17-B628-DC30A0F1E69A}"/>
          </ac:spMkLst>
        </pc:spChg>
        <pc:spChg chg="add mod">
          <ac:chgData name="1S20-kure" userId="39768307-dd1f-4e98-93af-085ddbd7dcac" providerId="ADAL" clId="{17290F75-93D5-4064-9B55-9124062A7254}" dt="2022-11-09T07:59:50.400" v="3070" actId="1076"/>
          <ac:spMkLst>
            <pc:docMk/>
            <pc:sldMk cId="2536292796" sldId="256"/>
            <ac:spMk id="63" creationId="{83A26889-5BD7-4D95-B810-A5EFABA389E2}"/>
          </ac:spMkLst>
        </pc:spChg>
        <pc:spChg chg="add mod">
          <ac:chgData name="1S20-kure" userId="39768307-dd1f-4e98-93af-085ddbd7dcac" providerId="ADAL" clId="{17290F75-93D5-4064-9B55-9124062A7254}" dt="2022-11-09T07:59:50.400" v="3070" actId="1076"/>
          <ac:spMkLst>
            <pc:docMk/>
            <pc:sldMk cId="2536292796" sldId="256"/>
            <ac:spMk id="64" creationId="{D5D48C65-87ED-423E-B0B7-3EE7382EFACD}"/>
          </ac:spMkLst>
        </pc:spChg>
        <pc:spChg chg="add mod">
          <ac:chgData name="1S20-kure" userId="39768307-dd1f-4e98-93af-085ddbd7dcac" providerId="ADAL" clId="{17290F75-93D5-4064-9B55-9124062A7254}" dt="2022-11-09T08:01:58.510" v="3088" actId="20577"/>
          <ac:spMkLst>
            <pc:docMk/>
            <pc:sldMk cId="2536292796" sldId="256"/>
            <ac:spMk id="65" creationId="{80D02220-77BF-4336-A559-3F31D761D807}"/>
          </ac:spMkLst>
        </pc:spChg>
        <pc:spChg chg="add mod">
          <ac:chgData name="1S20-kure" userId="39768307-dd1f-4e98-93af-085ddbd7dcac" providerId="ADAL" clId="{17290F75-93D5-4064-9B55-9124062A7254}" dt="2022-11-09T08:16:01.563" v="3140" actId="14100"/>
          <ac:spMkLst>
            <pc:docMk/>
            <pc:sldMk cId="2536292796" sldId="256"/>
            <ac:spMk id="69" creationId="{081912D4-622C-4BC0-AAEA-22F5A454A2FC}"/>
          </ac:spMkLst>
        </pc:spChg>
        <pc:spChg chg="add mod">
          <ac:chgData name="1S20-kure" userId="39768307-dd1f-4e98-93af-085ddbd7dcac" providerId="ADAL" clId="{17290F75-93D5-4064-9B55-9124062A7254}" dt="2022-10-29T06:33:48.677" v="1797" actId="164"/>
          <ac:spMkLst>
            <pc:docMk/>
            <pc:sldMk cId="2536292796" sldId="256"/>
            <ac:spMk id="97" creationId="{E4A3D289-CB7E-41BF-9C80-F69EAB35AAAD}"/>
          </ac:spMkLst>
        </pc:spChg>
        <pc:spChg chg="add mod">
          <ac:chgData name="1S20-kure" userId="39768307-dd1f-4e98-93af-085ddbd7dcac" providerId="ADAL" clId="{17290F75-93D5-4064-9B55-9124062A7254}" dt="2022-10-29T06:33:48.677" v="1797" actId="164"/>
          <ac:spMkLst>
            <pc:docMk/>
            <pc:sldMk cId="2536292796" sldId="256"/>
            <ac:spMk id="98" creationId="{18609CFF-E79C-4FBA-8D50-0C24C173EB43}"/>
          </ac:spMkLst>
        </pc:spChg>
        <pc:spChg chg="add mod">
          <ac:chgData name="1S20-kure" userId="39768307-dd1f-4e98-93af-085ddbd7dcac" providerId="ADAL" clId="{17290F75-93D5-4064-9B55-9124062A7254}" dt="2022-10-29T06:34:15.429" v="1798" actId="164"/>
          <ac:spMkLst>
            <pc:docMk/>
            <pc:sldMk cId="2536292796" sldId="256"/>
            <ac:spMk id="99" creationId="{6312F292-6C3E-480F-AFD4-F8EF29449054}"/>
          </ac:spMkLst>
        </pc:spChg>
        <pc:spChg chg="add mod ord">
          <ac:chgData name="1S20-kure" userId="39768307-dd1f-4e98-93af-085ddbd7dcac" providerId="ADAL" clId="{17290F75-93D5-4064-9B55-9124062A7254}" dt="2022-10-29T06:34:15.429" v="1798" actId="164"/>
          <ac:spMkLst>
            <pc:docMk/>
            <pc:sldMk cId="2536292796" sldId="256"/>
            <ac:spMk id="100" creationId="{8285F035-92BA-4F85-BFE0-32F79CE1F19D}"/>
          </ac:spMkLst>
        </pc:spChg>
        <pc:spChg chg="add mod">
          <ac:chgData name="1S20-kure" userId="39768307-dd1f-4e98-93af-085ddbd7dcac" providerId="ADAL" clId="{17290F75-93D5-4064-9B55-9124062A7254}" dt="2022-11-09T07:54:27.337" v="3047" actId="14100"/>
          <ac:spMkLst>
            <pc:docMk/>
            <pc:sldMk cId="2536292796" sldId="256"/>
            <ac:spMk id="101" creationId="{E2925EB2-3766-4AAE-93AB-60A71A7BB8B0}"/>
          </ac:spMkLst>
        </pc:spChg>
        <pc:spChg chg="add mod">
          <ac:chgData name="1S20-kure" userId="39768307-dd1f-4e98-93af-085ddbd7dcac" providerId="ADAL" clId="{17290F75-93D5-4064-9B55-9124062A7254}" dt="2022-10-29T06:34:15.429" v="1798" actId="164"/>
          <ac:spMkLst>
            <pc:docMk/>
            <pc:sldMk cId="2536292796" sldId="256"/>
            <ac:spMk id="102" creationId="{0B295710-DEEE-46A5-954C-4B3F65D7BD80}"/>
          </ac:spMkLst>
        </pc:spChg>
        <pc:spChg chg="add mod">
          <ac:chgData name="1S20-kure" userId="39768307-dd1f-4e98-93af-085ddbd7dcac" providerId="ADAL" clId="{17290F75-93D5-4064-9B55-9124062A7254}" dt="2022-11-09T07:52:30.778" v="3039" actId="6549"/>
          <ac:spMkLst>
            <pc:docMk/>
            <pc:sldMk cId="2536292796" sldId="256"/>
            <ac:spMk id="103" creationId="{9996A130-EBAD-4C5E-8A83-B994C2EA1FD8}"/>
          </ac:spMkLst>
        </pc:spChg>
        <pc:spChg chg="add mod">
          <ac:chgData name="1S20-kure" userId="39768307-dd1f-4e98-93af-085ddbd7dcac" providerId="ADAL" clId="{17290F75-93D5-4064-9B55-9124062A7254}" dt="2022-11-09T07:57:02.703" v="3061" actId="1076"/>
          <ac:spMkLst>
            <pc:docMk/>
            <pc:sldMk cId="2536292796" sldId="256"/>
            <ac:spMk id="104" creationId="{9E9BABAB-B0A6-4136-B7DD-A795E06246B5}"/>
          </ac:spMkLst>
        </pc:spChg>
        <pc:spChg chg="add mod">
          <ac:chgData name="1S20-kure" userId="39768307-dd1f-4e98-93af-085ddbd7dcac" providerId="ADAL" clId="{17290F75-93D5-4064-9B55-9124062A7254}" dt="2022-11-09T07:57:08.290" v="3062" actId="1076"/>
          <ac:spMkLst>
            <pc:docMk/>
            <pc:sldMk cId="2536292796" sldId="256"/>
            <ac:spMk id="105" creationId="{E04C9A6E-23D9-406D-8128-D244504499D8}"/>
          </ac:spMkLst>
        </pc:spChg>
        <pc:spChg chg="add mod">
          <ac:chgData name="1S20-kure" userId="39768307-dd1f-4e98-93af-085ddbd7dcac" providerId="ADAL" clId="{17290F75-93D5-4064-9B55-9124062A7254}" dt="2022-11-09T07:57:17.875" v="3063" actId="1076"/>
          <ac:spMkLst>
            <pc:docMk/>
            <pc:sldMk cId="2536292796" sldId="256"/>
            <ac:spMk id="106" creationId="{166B837B-4FA2-4E70-8C79-8DFEE508AB7D}"/>
          </ac:spMkLst>
        </pc:spChg>
        <pc:spChg chg="add mod">
          <ac:chgData name="1S20-kure" userId="39768307-dd1f-4e98-93af-085ddbd7dcac" providerId="ADAL" clId="{17290F75-93D5-4064-9B55-9124062A7254}" dt="2022-11-09T07:57:32.966" v="3065" actId="1076"/>
          <ac:spMkLst>
            <pc:docMk/>
            <pc:sldMk cId="2536292796" sldId="256"/>
            <ac:spMk id="107" creationId="{3A6FABC9-2E32-44D2-87AE-2C93065F1149}"/>
          </ac:spMkLst>
        </pc:spChg>
        <pc:spChg chg="add del mod">
          <ac:chgData name="1S20-kure" userId="39768307-dd1f-4e98-93af-085ddbd7dcac" providerId="ADAL" clId="{17290F75-93D5-4064-9B55-9124062A7254}" dt="2022-10-29T05:12:47.694" v="811" actId="478"/>
          <ac:spMkLst>
            <pc:docMk/>
            <pc:sldMk cId="2536292796" sldId="256"/>
            <ac:spMk id="108" creationId="{DDCE81A0-9266-4BD0-BB6E-4E3668CB6B0B}"/>
          </ac:spMkLst>
        </pc:spChg>
        <pc:spChg chg="mod">
          <ac:chgData name="1S20-kure" userId="39768307-dd1f-4e98-93af-085ddbd7dcac" providerId="ADAL" clId="{17290F75-93D5-4064-9B55-9124062A7254}" dt="2022-11-10T12:31:10.760" v="3636" actId="1076"/>
          <ac:spMkLst>
            <pc:docMk/>
            <pc:sldMk cId="2536292796" sldId="256"/>
            <ac:spMk id="109" creationId="{62F80F83-DE37-41BB-B48E-7457E25AB3CB}"/>
          </ac:spMkLst>
        </pc:spChg>
        <pc:spChg chg="add del mod">
          <ac:chgData name="1S20-kure" userId="39768307-dd1f-4e98-93af-085ddbd7dcac" providerId="ADAL" clId="{17290F75-93D5-4064-9B55-9124062A7254}" dt="2022-10-29T05:12:47.694" v="811" actId="478"/>
          <ac:spMkLst>
            <pc:docMk/>
            <pc:sldMk cId="2536292796" sldId="256"/>
            <ac:spMk id="109" creationId="{E8441F25-CDA9-4267-BA89-3915F681E3D4}"/>
          </ac:spMkLst>
        </pc:spChg>
        <pc:spChg chg="add del mod">
          <ac:chgData name="1S20-kure" userId="39768307-dd1f-4e98-93af-085ddbd7dcac" providerId="ADAL" clId="{17290F75-93D5-4064-9B55-9124062A7254}" dt="2022-10-29T05:12:58.351" v="813" actId="478"/>
          <ac:spMkLst>
            <pc:docMk/>
            <pc:sldMk cId="2536292796" sldId="256"/>
            <ac:spMk id="110" creationId="{7EC833E1-FB17-4577-BADE-F404E0665CE8}"/>
          </ac:spMkLst>
        </pc:spChg>
        <pc:spChg chg="add mod ord">
          <ac:chgData name="1S20-kure" userId="39768307-dd1f-4e98-93af-085ddbd7dcac" providerId="ADAL" clId="{17290F75-93D5-4064-9B55-9124062A7254}" dt="2022-11-09T07:56:49.945" v="3060" actId="1076"/>
          <ac:spMkLst>
            <pc:docMk/>
            <pc:sldMk cId="2536292796" sldId="256"/>
            <ac:spMk id="111" creationId="{3CCB42B4-6A20-4F74-8887-7F4929A53902}"/>
          </ac:spMkLst>
        </pc:spChg>
        <pc:spChg chg="add mod">
          <ac:chgData name="1S20-kure" userId="39768307-dd1f-4e98-93af-085ddbd7dcac" providerId="ADAL" clId="{17290F75-93D5-4064-9B55-9124062A7254}" dt="2022-11-09T07:57:45.926" v="3066" actId="14100"/>
          <ac:spMkLst>
            <pc:docMk/>
            <pc:sldMk cId="2536292796" sldId="256"/>
            <ac:spMk id="112" creationId="{FC57CD01-DF5C-402A-AD43-9592D4674787}"/>
          </ac:spMkLst>
        </pc:spChg>
        <pc:spChg chg="add del">
          <ac:chgData name="1S20-kure" userId="39768307-dd1f-4e98-93af-085ddbd7dcac" providerId="ADAL" clId="{17290F75-93D5-4064-9B55-9124062A7254}" dt="2022-10-29T05:39:22.180" v="1117"/>
          <ac:spMkLst>
            <pc:docMk/>
            <pc:sldMk cId="2536292796" sldId="256"/>
            <ac:spMk id="113" creationId="{705AA493-4C9C-4C3D-9B6F-20B8C3E93AF9}"/>
          </ac:spMkLst>
        </pc:spChg>
        <pc:spChg chg="add mod">
          <ac:chgData name="1S20-kure" userId="39768307-dd1f-4e98-93af-085ddbd7dcac" providerId="ADAL" clId="{17290F75-93D5-4064-9B55-9124062A7254}" dt="2022-10-29T06:33:48.677" v="1797" actId="164"/>
          <ac:spMkLst>
            <pc:docMk/>
            <pc:sldMk cId="2536292796" sldId="256"/>
            <ac:spMk id="114" creationId="{C5809F53-3098-4A24-8C39-BA7768DFD3C5}"/>
          </ac:spMkLst>
        </pc:spChg>
        <pc:spChg chg="add del">
          <ac:chgData name="1S20-kure" userId="39768307-dd1f-4e98-93af-085ddbd7dcac" providerId="ADAL" clId="{17290F75-93D5-4064-9B55-9124062A7254}" dt="2022-10-29T05:54:02.698" v="1180"/>
          <ac:spMkLst>
            <pc:docMk/>
            <pc:sldMk cId="2536292796" sldId="256"/>
            <ac:spMk id="115" creationId="{07E4698A-FC76-4E21-A3C1-D341B56ADF1F}"/>
          </ac:spMkLst>
        </pc:spChg>
        <pc:spChg chg="add del">
          <ac:chgData name="1S20-kure" userId="39768307-dd1f-4e98-93af-085ddbd7dcac" providerId="ADAL" clId="{17290F75-93D5-4064-9B55-9124062A7254}" dt="2022-10-29T05:54:08.661" v="1182"/>
          <ac:spMkLst>
            <pc:docMk/>
            <pc:sldMk cId="2536292796" sldId="256"/>
            <ac:spMk id="116" creationId="{4DDECB66-0B56-406B-921D-E8E8FAC19331}"/>
          </ac:spMkLst>
        </pc:spChg>
        <pc:spChg chg="add mod">
          <ac:chgData name="1S20-kure" userId="39768307-dd1f-4e98-93af-085ddbd7dcac" providerId="ADAL" clId="{17290F75-93D5-4064-9B55-9124062A7254}" dt="2022-10-29T06:33:48.677" v="1797" actId="164"/>
          <ac:spMkLst>
            <pc:docMk/>
            <pc:sldMk cId="2536292796" sldId="256"/>
            <ac:spMk id="117" creationId="{5E98CADE-24F7-461A-A134-5258B8804D9E}"/>
          </ac:spMkLst>
        </pc:spChg>
        <pc:spChg chg="mod">
          <ac:chgData name="1S20-kure" userId="39768307-dd1f-4e98-93af-085ddbd7dcac" providerId="ADAL" clId="{17290F75-93D5-4064-9B55-9124062A7254}" dt="2022-10-29T05:58:43.911" v="1222" actId="2711"/>
          <ac:spMkLst>
            <pc:docMk/>
            <pc:sldMk cId="2536292796" sldId="256"/>
            <ac:spMk id="119" creationId="{2F734412-D435-4689-8E73-624FA60769AF}"/>
          </ac:spMkLst>
        </pc:spChg>
        <pc:spChg chg="mod">
          <ac:chgData name="1S20-kure" userId="39768307-dd1f-4e98-93af-085ddbd7dcac" providerId="ADAL" clId="{17290F75-93D5-4064-9B55-9124062A7254}" dt="2022-10-29T05:58:37.364" v="1221" actId="2711"/>
          <ac:spMkLst>
            <pc:docMk/>
            <pc:sldMk cId="2536292796" sldId="256"/>
            <ac:spMk id="120" creationId="{F9F1E3BF-6B53-4472-8AC5-E4A303F18E33}"/>
          </ac:spMkLst>
        </pc:spChg>
        <pc:spChg chg="mod">
          <ac:chgData name="1S20-kure" userId="39768307-dd1f-4e98-93af-085ddbd7dcac" providerId="ADAL" clId="{17290F75-93D5-4064-9B55-9124062A7254}" dt="2022-10-29T05:59:15.230" v="1226" actId="2711"/>
          <ac:spMkLst>
            <pc:docMk/>
            <pc:sldMk cId="2536292796" sldId="256"/>
            <ac:spMk id="122" creationId="{79A91F04-A68D-495C-ACBC-EA79CBFB7EE9}"/>
          </ac:spMkLst>
        </pc:spChg>
        <pc:spChg chg="mod">
          <ac:chgData name="1S20-kure" userId="39768307-dd1f-4e98-93af-085ddbd7dcac" providerId="ADAL" clId="{17290F75-93D5-4064-9B55-9124062A7254}" dt="2022-11-09T05:33:55.627" v="1940" actId="14100"/>
          <ac:spMkLst>
            <pc:docMk/>
            <pc:sldMk cId="2536292796" sldId="256"/>
            <ac:spMk id="147" creationId="{9497E306-E700-4E0F-99DA-E9F2913B4F98}"/>
          </ac:spMkLst>
        </pc:spChg>
        <pc:spChg chg="mod">
          <ac:chgData name="1S20-kure" userId="39768307-dd1f-4e98-93af-085ddbd7dcac" providerId="ADAL" clId="{17290F75-93D5-4064-9B55-9124062A7254}" dt="2022-10-29T06:01:00.907" v="1236" actId="1076"/>
          <ac:spMkLst>
            <pc:docMk/>
            <pc:sldMk cId="2536292796" sldId="256"/>
            <ac:spMk id="150" creationId="{789E7773-0981-4399-9F55-0A8E0089FC99}"/>
          </ac:spMkLst>
        </pc:spChg>
        <pc:spChg chg="add mod">
          <ac:chgData name="1S20-kure" userId="39768307-dd1f-4e98-93af-085ddbd7dcac" providerId="ADAL" clId="{17290F75-93D5-4064-9B55-9124062A7254}" dt="2022-11-09T08:00:56.851" v="3077" actId="14100"/>
          <ac:spMkLst>
            <pc:docMk/>
            <pc:sldMk cId="2536292796" sldId="256"/>
            <ac:spMk id="151" creationId="{4EE8A5DE-6E13-4747-B777-021A14873E43}"/>
          </ac:spMkLst>
        </pc:spChg>
        <pc:spChg chg="mod">
          <ac:chgData name="1S20-kure" userId="39768307-dd1f-4e98-93af-085ddbd7dcac" providerId="ADAL" clId="{17290F75-93D5-4064-9B55-9124062A7254}" dt="2022-10-29T06:01:42.617" v="1242" actId="1076"/>
          <ac:spMkLst>
            <pc:docMk/>
            <pc:sldMk cId="2536292796" sldId="256"/>
            <ac:spMk id="154" creationId="{43CF4359-DC9D-4520-B0C0-FAA98BC1E0A7}"/>
          </ac:spMkLst>
        </pc:spChg>
        <pc:spChg chg="add mod">
          <ac:chgData name="1S20-kure" userId="39768307-dd1f-4e98-93af-085ddbd7dcac" providerId="ADAL" clId="{17290F75-93D5-4064-9B55-9124062A7254}" dt="2022-10-29T06:33:48.677" v="1797" actId="164"/>
          <ac:spMkLst>
            <pc:docMk/>
            <pc:sldMk cId="2536292796" sldId="256"/>
            <ac:spMk id="160" creationId="{8097A9E8-3797-4809-921B-D7484D9BA46A}"/>
          </ac:spMkLst>
        </pc:spChg>
        <pc:spChg chg="add mod ord">
          <ac:chgData name="1S20-kure" userId="39768307-dd1f-4e98-93af-085ddbd7dcac" providerId="ADAL" clId="{17290F75-93D5-4064-9B55-9124062A7254}" dt="2022-10-29T06:33:48.677" v="1797" actId="164"/>
          <ac:spMkLst>
            <pc:docMk/>
            <pc:sldMk cId="2536292796" sldId="256"/>
            <ac:spMk id="161" creationId="{4795C7D9-70CB-4E2D-AD67-ACDC43F40D91}"/>
          </ac:spMkLst>
        </pc:spChg>
        <pc:spChg chg="add mod">
          <ac:chgData name="1S20-kure" userId="39768307-dd1f-4e98-93af-085ddbd7dcac" providerId="ADAL" clId="{17290F75-93D5-4064-9B55-9124062A7254}" dt="2022-10-29T06:33:48.677" v="1797" actId="164"/>
          <ac:spMkLst>
            <pc:docMk/>
            <pc:sldMk cId="2536292796" sldId="256"/>
            <ac:spMk id="162" creationId="{9C1BCE2A-5CAC-45A3-900F-6C9D0E5BCCFA}"/>
          </ac:spMkLst>
        </pc:spChg>
        <pc:spChg chg="add mod">
          <ac:chgData name="1S20-kure" userId="39768307-dd1f-4e98-93af-085ddbd7dcac" providerId="ADAL" clId="{17290F75-93D5-4064-9B55-9124062A7254}" dt="2022-10-29T06:33:48.677" v="1797" actId="164"/>
          <ac:spMkLst>
            <pc:docMk/>
            <pc:sldMk cId="2536292796" sldId="256"/>
            <ac:spMk id="164" creationId="{60A74D55-28CA-477C-B2BA-0E15033AD625}"/>
          </ac:spMkLst>
        </pc:spChg>
        <pc:spChg chg="add mod">
          <ac:chgData name="1S20-kure" userId="39768307-dd1f-4e98-93af-085ddbd7dcac" providerId="ADAL" clId="{17290F75-93D5-4064-9B55-9124062A7254}" dt="2022-10-29T06:33:48.677" v="1797" actId="164"/>
          <ac:spMkLst>
            <pc:docMk/>
            <pc:sldMk cId="2536292796" sldId="256"/>
            <ac:spMk id="165" creationId="{E007F9D9-346C-4F5E-916D-F0EAA1D6BE3B}"/>
          </ac:spMkLst>
        </pc:spChg>
        <pc:spChg chg="add mod">
          <ac:chgData name="1S20-kure" userId="39768307-dd1f-4e98-93af-085ddbd7dcac" providerId="ADAL" clId="{17290F75-93D5-4064-9B55-9124062A7254}" dt="2022-10-29T06:33:48.677" v="1797" actId="164"/>
          <ac:spMkLst>
            <pc:docMk/>
            <pc:sldMk cId="2536292796" sldId="256"/>
            <ac:spMk id="166" creationId="{C637915A-6DBE-4EA0-A841-3E884978C2E2}"/>
          </ac:spMkLst>
        </pc:spChg>
        <pc:spChg chg="add mod">
          <ac:chgData name="1S20-kure" userId="39768307-dd1f-4e98-93af-085ddbd7dcac" providerId="ADAL" clId="{17290F75-93D5-4064-9B55-9124062A7254}" dt="2022-10-29T06:31:19.453" v="1790" actId="164"/>
          <ac:spMkLst>
            <pc:docMk/>
            <pc:sldMk cId="2536292796" sldId="256"/>
            <ac:spMk id="167" creationId="{0BB9ADD7-F5A8-4E1A-A6A4-69E2A8140D37}"/>
          </ac:spMkLst>
        </pc:spChg>
        <pc:spChg chg="add mod">
          <ac:chgData name="1S20-kure" userId="39768307-dd1f-4e98-93af-085ddbd7dcac" providerId="ADAL" clId="{17290F75-93D5-4064-9B55-9124062A7254}" dt="2022-10-29T06:31:19.453" v="1790" actId="164"/>
          <ac:spMkLst>
            <pc:docMk/>
            <pc:sldMk cId="2536292796" sldId="256"/>
            <ac:spMk id="169" creationId="{BBCFE600-0725-4AD0-BE37-501F0773E42B}"/>
          </ac:spMkLst>
        </pc:spChg>
        <pc:spChg chg="add mod">
          <ac:chgData name="1S20-kure" userId="39768307-dd1f-4e98-93af-085ddbd7dcac" providerId="ADAL" clId="{17290F75-93D5-4064-9B55-9124062A7254}" dt="2022-11-09T07:58:34.133" v="3069" actId="2711"/>
          <ac:spMkLst>
            <pc:docMk/>
            <pc:sldMk cId="2536292796" sldId="256"/>
            <ac:spMk id="170" creationId="{C743AAD8-D4EB-4B66-B812-A9E14280ABE1}"/>
          </ac:spMkLst>
        </pc:spChg>
        <pc:spChg chg="add mod">
          <ac:chgData name="1S20-kure" userId="39768307-dd1f-4e98-93af-085ddbd7dcac" providerId="ADAL" clId="{17290F75-93D5-4064-9B55-9124062A7254}" dt="2022-10-29T06:31:19.453" v="1790" actId="164"/>
          <ac:spMkLst>
            <pc:docMk/>
            <pc:sldMk cId="2536292796" sldId="256"/>
            <ac:spMk id="171" creationId="{EBC26C2A-FED3-4D0E-B429-54F5382D9E6B}"/>
          </ac:spMkLst>
        </pc:spChg>
        <pc:spChg chg="add">
          <ac:chgData name="1S20-kure" userId="39768307-dd1f-4e98-93af-085ddbd7dcac" providerId="ADAL" clId="{17290F75-93D5-4064-9B55-9124062A7254}" dt="2022-10-31T02:11:03.137" v="1856"/>
          <ac:spMkLst>
            <pc:docMk/>
            <pc:sldMk cId="2536292796" sldId="256"/>
            <ac:spMk id="175" creationId="{01A04748-6F94-4A61-B59E-94DFF8763600}"/>
          </ac:spMkLst>
        </pc:spChg>
        <pc:spChg chg="add del">
          <ac:chgData name="1S20-kure" userId="39768307-dd1f-4e98-93af-085ddbd7dcac" providerId="ADAL" clId="{17290F75-93D5-4064-9B55-9124062A7254}" dt="2022-10-29T06:39:50.810" v="1801"/>
          <ac:spMkLst>
            <pc:docMk/>
            <pc:sldMk cId="2536292796" sldId="256"/>
            <ac:spMk id="175" creationId="{3B78407D-35D6-4322-82D1-D73387DFD362}"/>
          </ac:spMkLst>
        </pc:spChg>
        <pc:spChg chg="add mod">
          <ac:chgData name="1S20-kure" userId="39768307-dd1f-4e98-93af-085ddbd7dcac" providerId="ADAL" clId="{17290F75-93D5-4064-9B55-9124062A7254}" dt="2022-11-09T08:00:46.822" v="3074" actId="2711"/>
          <ac:spMkLst>
            <pc:docMk/>
            <pc:sldMk cId="2536292796" sldId="256"/>
            <ac:spMk id="175" creationId="{3C40248C-04F0-45F8-A088-798E1D9DCAE3}"/>
          </ac:spMkLst>
        </pc:spChg>
        <pc:spChg chg="add del">
          <ac:chgData name="1S20-kure" userId="39768307-dd1f-4e98-93af-085ddbd7dcac" providerId="ADAL" clId="{17290F75-93D5-4064-9B55-9124062A7254}" dt="2022-10-29T06:39:50.810" v="1801"/>
          <ac:spMkLst>
            <pc:docMk/>
            <pc:sldMk cId="2536292796" sldId="256"/>
            <ac:spMk id="176" creationId="{294D447E-258F-456C-AA44-89D3AE5D154E}"/>
          </ac:spMkLst>
        </pc:spChg>
        <pc:spChg chg="add del">
          <ac:chgData name="1S20-kure" userId="39768307-dd1f-4e98-93af-085ddbd7dcac" providerId="ADAL" clId="{17290F75-93D5-4064-9B55-9124062A7254}" dt="2022-10-29T06:39:50.810" v="1801"/>
          <ac:spMkLst>
            <pc:docMk/>
            <pc:sldMk cId="2536292796" sldId="256"/>
            <ac:spMk id="177" creationId="{C6B23A88-4BF8-44C2-A04A-43BB9E273445}"/>
          </ac:spMkLst>
        </pc:spChg>
        <pc:spChg chg="add del">
          <ac:chgData name="1S20-kure" userId="39768307-dd1f-4e98-93af-085ddbd7dcac" providerId="ADAL" clId="{17290F75-93D5-4064-9B55-9124062A7254}" dt="2022-10-29T06:39:56.547" v="1803"/>
          <ac:spMkLst>
            <pc:docMk/>
            <pc:sldMk cId="2536292796" sldId="256"/>
            <ac:spMk id="178" creationId="{8F7897BB-F513-468C-96FA-AFE9452C89DC}"/>
          </ac:spMkLst>
        </pc:spChg>
        <pc:spChg chg="add del">
          <ac:chgData name="1S20-kure" userId="39768307-dd1f-4e98-93af-085ddbd7dcac" providerId="ADAL" clId="{17290F75-93D5-4064-9B55-9124062A7254}" dt="2022-10-29T06:39:56.547" v="1803"/>
          <ac:spMkLst>
            <pc:docMk/>
            <pc:sldMk cId="2536292796" sldId="256"/>
            <ac:spMk id="179" creationId="{739ABADC-2221-41AB-BD96-D807F11FFAF2}"/>
          </ac:spMkLst>
        </pc:spChg>
        <pc:spChg chg="add mod">
          <ac:chgData name="1S20-kure" userId="39768307-dd1f-4e98-93af-085ddbd7dcac" providerId="ADAL" clId="{17290F75-93D5-4064-9B55-9124062A7254}" dt="2022-11-09T07:59:50.400" v="3070" actId="1076"/>
          <ac:spMkLst>
            <pc:docMk/>
            <pc:sldMk cId="2536292796" sldId="256"/>
            <ac:spMk id="179" creationId="{CE612C6A-8FB1-40BB-99E4-7D5B8A11C7B1}"/>
          </ac:spMkLst>
        </pc:spChg>
        <pc:spChg chg="add del">
          <ac:chgData name="1S20-kure" userId="39768307-dd1f-4e98-93af-085ddbd7dcac" providerId="ADAL" clId="{17290F75-93D5-4064-9B55-9124062A7254}" dt="2022-10-29T06:39:56.547" v="1803"/>
          <ac:spMkLst>
            <pc:docMk/>
            <pc:sldMk cId="2536292796" sldId="256"/>
            <ac:spMk id="180" creationId="{8746F829-3ED1-47AD-8A1D-270DC856E258}"/>
          </ac:spMkLst>
        </pc:spChg>
        <pc:spChg chg="add mod">
          <ac:chgData name="1S20-kure" userId="39768307-dd1f-4e98-93af-085ddbd7dcac" providerId="ADAL" clId="{17290F75-93D5-4064-9B55-9124062A7254}" dt="2022-11-09T08:03:36.761" v="3095" actId="14100"/>
          <ac:spMkLst>
            <pc:docMk/>
            <pc:sldMk cId="2536292796" sldId="256"/>
            <ac:spMk id="181" creationId="{3CFA490E-D394-4E11-87A4-72E04CBCE753}"/>
          </ac:spMkLst>
        </pc:spChg>
        <pc:spChg chg="add mod">
          <ac:chgData name="1S20-kure" userId="39768307-dd1f-4e98-93af-085ddbd7dcac" providerId="ADAL" clId="{17290F75-93D5-4064-9B55-9124062A7254}" dt="2022-11-09T07:59:50.400" v="3070" actId="1076"/>
          <ac:spMkLst>
            <pc:docMk/>
            <pc:sldMk cId="2536292796" sldId="256"/>
            <ac:spMk id="182" creationId="{34938F81-5D5E-4380-AA83-F0AEC590AC74}"/>
          </ac:spMkLst>
        </pc:spChg>
        <pc:spChg chg="del mod topLvl">
          <ac:chgData name="1S20-kure" userId="39768307-dd1f-4e98-93af-085ddbd7dcac" providerId="ADAL" clId="{17290F75-93D5-4064-9B55-9124062A7254}" dt="2022-11-09T06:29:48.468" v="2203" actId="478"/>
          <ac:spMkLst>
            <pc:docMk/>
            <pc:sldMk cId="2536292796" sldId="256"/>
            <ac:spMk id="183" creationId="{A24B312A-509F-4415-8C57-52D4F8CF7507}"/>
          </ac:spMkLst>
        </pc:spChg>
        <pc:spChg chg="mod topLvl">
          <ac:chgData name="1S20-kure" userId="39768307-dd1f-4e98-93af-085ddbd7dcac" providerId="ADAL" clId="{17290F75-93D5-4064-9B55-9124062A7254}" dt="2022-11-09T08:03:15.767" v="3094" actId="1076"/>
          <ac:spMkLst>
            <pc:docMk/>
            <pc:sldMk cId="2536292796" sldId="256"/>
            <ac:spMk id="184" creationId="{0AE6ADEE-7A51-4DE7-B14A-3CB129D3D12B}"/>
          </ac:spMkLst>
        </pc:spChg>
        <pc:spChg chg="add mod">
          <ac:chgData name="1S20-kure" userId="39768307-dd1f-4e98-93af-085ddbd7dcac" providerId="ADAL" clId="{17290F75-93D5-4064-9B55-9124062A7254}" dt="2022-11-09T07:59:50.400" v="3070" actId="1076"/>
          <ac:spMkLst>
            <pc:docMk/>
            <pc:sldMk cId="2536292796" sldId="256"/>
            <ac:spMk id="185" creationId="{E32A894D-DE15-407A-90A1-09B48F534B53}"/>
          </ac:spMkLst>
        </pc:spChg>
        <pc:spChg chg="mod">
          <ac:chgData name="1S20-kure" userId="39768307-dd1f-4e98-93af-085ddbd7dcac" providerId="ADAL" clId="{17290F75-93D5-4064-9B55-9124062A7254}" dt="2022-11-10T13:21:46.071" v="3648" actId="1076"/>
          <ac:spMkLst>
            <pc:docMk/>
            <pc:sldMk cId="2536292796" sldId="256"/>
            <ac:spMk id="199" creationId="{A3D87CC5-DCDD-4C62-B63C-C517E1E5981B}"/>
          </ac:spMkLst>
        </pc:spChg>
        <pc:grpChg chg="add del mod">
          <ac:chgData name="1S20-kure" userId="39768307-dd1f-4e98-93af-085ddbd7dcac" providerId="ADAL" clId="{17290F75-93D5-4064-9B55-9124062A7254}" dt="2022-10-29T03:14:12.637" v="286" actId="478"/>
          <ac:grpSpMkLst>
            <pc:docMk/>
            <pc:sldMk cId="2536292796" sldId="256"/>
            <ac:grpSpMk id="3" creationId="{82D75E3C-6043-4ECA-8DD4-448176EF2E7F}"/>
          </ac:grpSpMkLst>
        </pc:grpChg>
        <pc:grpChg chg="add mod">
          <ac:chgData name="1S20-kure" userId="39768307-dd1f-4e98-93af-085ddbd7dcac" providerId="ADAL" clId="{17290F75-93D5-4064-9B55-9124062A7254}" dt="2022-10-29T06:34:15.429" v="1798" actId="164"/>
          <ac:grpSpMkLst>
            <pc:docMk/>
            <pc:sldMk cId="2536292796" sldId="256"/>
            <ac:grpSpMk id="10" creationId="{A790A185-C767-4D4B-AEB2-6A228BD98446}"/>
          </ac:grpSpMkLst>
        </pc:grpChg>
        <pc:grpChg chg="add mod">
          <ac:chgData name="1S20-kure" userId="39768307-dd1f-4e98-93af-085ddbd7dcac" providerId="ADAL" clId="{17290F75-93D5-4064-9B55-9124062A7254}" dt="2022-10-29T04:34:37.661" v="376" actId="164"/>
          <ac:grpSpMkLst>
            <pc:docMk/>
            <pc:sldMk cId="2536292796" sldId="256"/>
            <ac:grpSpMk id="54" creationId="{322141A7-1CAA-41D5-B55F-2793B0AA8B60}"/>
          </ac:grpSpMkLst>
        </pc:grpChg>
        <pc:grpChg chg="add del">
          <ac:chgData name="1S20-kure" userId="39768307-dd1f-4e98-93af-085ddbd7dcac" providerId="ADAL" clId="{17290F75-93D5-4064-9B55-9124062A7254}" dt="2022-10-29T04:40:02.482" v="398"/>
          <ac:grpSpMkLst>
            <pc:docMk/>
            <pc:sldMk cId="2536292796" sldId="256"/>
            <ac:grpSpMk id="55" creationId="{DA1DE799-11C5-4842-8733-CD8E5A15E1D9}"/>
          </ac:grpSpMkLst>
        </pc:grpChg>
        <pc:grpChg chg="mod">
          <ac:chgData name="1S20-kure" userId="39768307-dd1f-4e98-93af-085ddbd7dcac" providerId="ADAL" clId="{17290F75-93D5-4064-9B55-9124062A7254}" dt="2022-11-10T12:31:23.396" v="3637" actId="1076"/>
          <ac:grpSpMkLst>
            <pc:docMk/>
            <pc:sldMk cId="2536292796" sldId="256"/>
            <ac:grpSpMk id="113" creationId="{75A5DB35-5A8A-4375-9E48-FA3771A18D14}"/>
          </ac:grpSpMkLst>
        </pc:grpChg>
        <pc:grpChg chg="add mod">
          <ac:chgData name="1S20-kure" userId="39768307-dd1f-4e98-93af-085ddbd7dcac" providerId="ADAL" clId="{17290F75-93D5-4064-9B55-9124062A7254}" dt="2022-10-29T06:33:48.677" v="1797" actId="164"/>
          <ac:grpSpMkLst>
            <pc:docMk/>
            <pc:sldMk cId="2536292796" sldId="256"/>
            <ac:grpSpMk id="118" creationId="{77315428-5FDA-4FC9-B8E0-764450EDEB38}"/>
          </ac:grpSpMkLst>
        </pc:grpChg>
        <pc:grpChg chg="add mod">
          <ac:chgData name="1S20-kure" userId="39768307-dd1f-4e98-93af-085ddbd7dcac" providerId="ADAL" clId="{17290F75-93D5-4064-9B55-9124062A7254}" dt="2022-10-29T06:33:48.677" v="1797" actId="164"/>
          <ac:grpSpMkLst>
            <pc:docMk/>
            <pc:sldMk cId="2536292796" sldId="256"/>
            <ac:grpSpMk id="148" creationId="{CC44B2DF-E57C-48EC-9083-225EC88C3E2D}"/>
          </ac:grpSpMkLst>
        </pc:grpChg>
        <pc:grpChg chg="add mod">
          <ac:chgData name="1S20-kure" userId="39768307-dd1f-4e98-93af-085ddbd7dcac" providerId="ADAL" clId="{17290F75-93D5-4064-9B55-9124062A7254}" dt="2022-10-31T02:11:09.085" v="1859"/>
          <ac:grpSpMkLst>
            <pc:docMk/>
            <pc:sldMk cId="2536292796" sldId="256"/>
            <ac:grpSpMk id="151" creationId="{C73F129A-B742-459C-8202-078768D05BAA}"/>
          </ac:grpSpMkLst>
        </pc:grpChg>
        <pc:grpChg chg="add mod">
          <ac:chgData name="1S20-kure" userId="39768307-dd1f-4e98-93af-085ddbd7dcac" providerId="ADAL" clId="{17290F75-93D5-4064-9B55-9124062A7254}" dt="2022-10-29T06:33:48.677" v="1797" actId="164"/>
          <ac:grpSpMkLst>
            <pc:docMk/>
            <pc:sldMk cId="2536292796" sldId="256"/>
            <ac:grpSpMk id="152" creationId="{B9C8ABBB-4951-466A-987D-7BAE665124ED}"/>
          </ac:grpSpMkLst>
        </pc:grpChg>
        <pc:grpChg chg="add mod">
          <ac:chgData name="1S20-kure" userId="39768307-dd1f-4e98-93af-085ddbd7dcac" providerId="ADAL" clId="{17290F75-93D5-4064-9B55-9124062A7254}" dt="2022-10-29T06:33:48.677" v="1797" actId="164"/>
          <ac:grpSpMkLst>
            <pc:docMk/>
            <pc:sldMk cId="2536292796" sldId="256"/>
            <ac:grpSpMk id="172" creationId="{7B8BFF60-4D03-4A7A-9532-254E51966122}"/>
          </ac:grpSpMkLst>
        </pc:grpChg>
        <pc:grpChg chg="add mod">
          <ac:chgData name="1S20-kure" userId="39768307-dd1f-4e98-93af-085ddbd7dcac" providerId="ADAL" clId="{17290F75-93D5-4064-9B55-9124062A7254}" dt="2022-11-09T08:08:55.577" v="3100" actId="1076"/>
          <ac:grpSpMkLst>
            <pc:docMk/>
            <pc:sldMk cId="2536292796" sldId="256"/>
            <ac:grpSpMk id="173" creationId="{3263E253-763F-4351-8ECC-A7F4008BE0A2}"/>
          </ac:grpSpMkLst>
        </pc:grpChg>
        <pc:grpChg chg="add mod">
          <ac:chgData name="1S20-kure" userId="39768307-dd1f-4e98-93af-085ddbd7dcac" providerId="ADAL" clId="{17290F75-93D5-4064-9B55-9124062A7254}" dt="2022-10-29T06:34:15.429" v="1798" actId="164"/>
          <ac:grpSpMkLst>
            <pc:docMk/>
            <pc:sldMk cId="2536292796" sldId="256"/>
            <ac:grpSpMk id="174" creationId="{751C3B3F-9FFF-4FA6-9032-2FA2C5D0B409}"/>
          </ac:grpSpMkLst>
        </pc:grpChg>
        <pc:grpChg chg="add del mod">
          <ac:chgData name="1S20-kure" userId="39768307-dd1f-4e98-93af-085ddbd7dcac" providerId="ADAL" clId="{17290F75-93D5-4064-9B55-9124062A7254}" dt="2022-11-09T06:29:48.468" v="2203" actId="478"/>
          <ac:grpSpMkLst>
            <pc:docMk/>
            <pc:sldMk cId="2536292796" sldId="256"/>
            <ac:grpSpMk id="180" creationId="{A32CAB2A-0456-41F6-89F9-AC5A2172CCFC}"/>
          </ac:grpSpMkLst>
        </pc:grpChg>
        <pc:graphicFrameChg chg="add mod">
          <ac:chgData name="1S20-kure" userId="39768307-dd1f-4e98-93af-085ddbd7dcac" providerId="ADAL" clId="{17290F75-93D5-4064-9B55-9124062A7254}" dt="2022-11-10T12:31:06.321" v="3634" actId="167"/>
          <ac:graphicFrameMkLst>
            <pc:docMk/>
            <pc:sldMk cId="2536292796" sldId="256"/>
            <ac:graphicFrameMk id="183" creationId="{841771D4-9A8C-454E-B4EF-9940335EC3DF}"/>
          </ac:graphicFrameMkLst>
        </pc:graphicFrameChg>
        <pc:graphicFrameChg chg="mod">
          <ac:chgData name="1S20-kure" userId="39768307-dd1f-4e98-93af-085ddbd7dcac" providerId="ADAL" clId="{17290F75-93D5-4064-9B55-9124062A7254}" dt="2022-11-10T13:21:59.074" v="3652" actId="20577"/>
          <ac:graphicFrameMkLst>
            <pc:docMk/>
            <pc:sldMk cId="2536292796" sldId="256"/>
            <ac:graphicFrameMk id="196" creationId="{2F01435C-7E50-46D8-ADBC-A72437ACC302}"/>
          </ac:graphicFrameMkLst>
        </pc:graphicFrameChg>
        <pc:graphicFrameChg chg="del">
          <ac:chgData name="1S20-kure" userId="39768307-dd1f-4e98-93af-085ddbd7dcac" providerId="ADAL" clId="{17290F75-93D5-4064-9B55-9124062A7254}" dt="2022-11-10T12:30:02.687" v="3630" actId="478"/>
          <ac:graphicFrameMkLst>
            <pc:docMk/>
            <pc:sldMk cId="2536292796" sldId="256"/>
            <ac:graphicFrameMk id="203" creationId="{841771D4-9A8C-454E-B4EF-9940335EC3DF}"/>
          </ac:graphicFrameMkLst>
        </pc:graphicFrameChg>
        <pc:picChg chg="add del mod">
          <ac:chgData name="1S20-kure" userId="39768307-dd1f-4e98-93af-085ddbd7dcac" providerId="ADAL" clId="{17290F75-93D5-4064-9B55-9124062A7254}" dt="2022-10-31T02:09:46.723" v="1855" actId="478"/>
          <ac:picMkLst>
            <pc:docMk/>
            <pc:sldMk cId="2536292796" sldId="256"/>
            <ac:picMk id="3" creationId="{4E0AA389-D52E-4B72-92DB-D6369F1997A5}"/>
          </ac:picMkLst>
        </pc:picChg>
        <pc:picChg chg="add mod modCrop">
          <ac:chgData name="1S20-kure" userId="39768307-dd1f-4e98-93af-085ddbd7dcac" providerId="ADAL" clId="{17290F75-93D5-4064-9B55-9124062A7254}" dt="2022-11-09T07:59:50.400" v="3070" actId="1076"/>
          <ac:picMkLst>
            <pc:docMk/>
            <pc:sldMk cId="2536292796" sldId="256"/>
            <ac:picMk id="60" creationId="{E0F22AED-5006-4D58-BEA0-C410EEEF37F0}"/>
          </ac:picMkLst>
        </pc:picChg>
        <pc:picChg chg="add mod modCrop">
          <ac:chgData name="1S20-kure" userId="39768307-dd1f-4e98-93af-085ddbd7dcac" providerId="ADAL" clId="{17290F75-93D5-4064-9B55-9124062A7254}" dt="2022-11-09T07:59:50.400" v="3070" actId="1076"/>
          <ac:picMkLst>
            <pc:docMk/>
            <pc:sldMk cId="2536292796" sldId="256"/>
            <ac:picMk id="62" creationId="{CF655008-E611-43F8-8EEC-7FBEC13C122C}"/>
          </ac:picMkLst>
        </pc:picChg>
        <pc:picChg chg="mod">
          <ac:chgData name="1S20-kure" userId="39768307-dd1f-4e98-93af-085ddbd7dcac" providerId="ADAL" clId="{17290F75-93D5-4064-9B55-9124062A7254}" dt="2022-10-29T06:00:10.275" v="1229" actId="14100"/>
          <ac:picMkLst>
            <pc:docMk/>
            <pc:sldMk cId="2536292796" sldId="256"/>
            <ac:picMk id="149" creationId="{77F88558-3932-4A70-9AC4-ADDB52608444}"/>
          </ac:picMkLst>
        </pc:picChg>
        <pc:picChg chg="add del mod">
          <ac:chgData name="1S20-kure" userId="39768307-dd1f-4e98-93af-085ddbd7dcac" providerId="ADAL" clId="{17290F75-93D5-4064-9B55-9124062A7254}" dt="2022-10-29T06:01:13.680" v="1237" actId="478"/>
          <ac:picMkLst>
            <pc:docMk/>
            <pc:sldMk cId="2536292796" sldId="256"/>
            <ac:picMk id="151" creationId="{50B28734-0209-4266-8ED1-9E5A71DAC8CF}"/>
          </ac:picMkLst>
        </pc:picChg>
        <pc:picChg chg="mod">
          <ac:chgData name="1S20-kure" userId="39768307-dd1f-4e98-93af-085ddbd7dcac" providerId="ADAL" clId="{17290F75-93D5-4064-9B55-9124062A7254}" dt="2022-10-29T06:01:31.364" v="1241" actId="14100"/>
          <ac:picMkLst>
            <pc:docMk/>
            <pc:sldMk cId="2536292796" sldId="256"/>
            <ac:picMk id="155" creationId="{C42C95A6-0615-4603-9753-CE1A2F6D9444}"/>
          </ac:picMkLst>
        </pc:picChg>
        <pc:picChg chg="add mod">
          <ac:chgData name="1S20-kure" userId="39768307-dd1f-4e98-93af-085ddbd7dcac" providerId="ADAL" clId="{17290F75-93D5-4064-9B55-9124062A7254}" dt="2022-10-29T06:33:48.677" v="1797" actId="164"/>
          <ac:picMkLst>
            <pc:docMk/>
            <pc:sldMk cId="2536292796" sldId="256"/>
            <ac:picMk id="163" creationId="{61C79859-5DFF-4D08-99FE-92C734A1E5EA}"/>
          </ac:picMkLst>
        </pc:picChg>
        <pc:picChg chg="add mod">
          <ac:chgData name="1S20-kure" userId="39768307-dd1f-4e98-93af-085ddbd7dcac" providerId="ADAL" clId="{17290F75-93D5-4064-9B55-9124062A7254}" dt="2022-10-29T06:31:19.453" v="1790" actId="164"/>
          <ac:picMkLst>
            <pc:docMk/>
            <pc:sldMk cId="2536292796" sldId="256"/>
            <ac:picMk id="168" creationId="{3D5CDE24-85BF-4483-AABB-C2C391EE0071}"/>
          </ac:picMkLst>
        </pc:picChg>
        <pc:picChg chg="add">
          <ac:chgData name="1S20-kure" userId="39768307-dd1f-4e98-93af-085ddbd7dcac" providerId="ADAL" clId="{17290F75-93D5-4064-9B55-9124062A7254}" dt="2022-10-31T02:11:03.137" v="1856"/>
          <ac:picMkLst>
            <pc:docMk/>
            <pc:sldMk cId="2536292796" sldId="256"/>
            <ac:picMk id="176" creationId="{D1EC7983-57A6-4F38-B0B9-16F4FB500447}"/>
          </ac:picMkLst>
        </pc:picChg>
        <pc:picChg chg="add mod">
          <ac:chgData name="1S20-kure" userId="39768307-dd1f-4e98-93af-085ddbd7dcac" providerId="ADAL" clId="{17290F75-93D5-4064-9B55-9124062A7254}" dt="2022-11-09T07:59:50.400" v="3070" actId="1076"/>
          <ac:picMkLst>
            <pc:docMk/>
            <pc:sldMk cId="2536292796" sldId="256"/>
            <ac:picMk id="177" creationId="{1757ADCE-A5CB-4CD0-A931-6DDF19189580}"/>
          </ac:picMkLst>
        </pc:picChg>
        <pc:picChg chg="add del mod">
          <ac:chgData name="1S20-kure" userId="39768307-dd1f-4e98-93af-085ddbd7dcac" providerId="ADAL" clId="{17290F75-93D5-4064-9B55-9124062A7254}" dt="2022-10-29T06:55:30.304" v="1844" actId="478"/>
          <ac:picMkLst>
            <pc:docMk/>
            <pc:sldMk cId="2536292796" sldId="256"/>
            <ac:picMk id="184" creationId="{05C750F3-59CF-45E6-8952-A72C7AF7EBD2}"/>
          </ac:picMkLst>
        </pc:picChg>
        <pc:cxnChg chg="add mod">
          <ac:chgData name="1S20-kure" userId="39768307-dd1f-4e98-93af-085ddbd7dcac" providerId="ADAL" clId="{17290F75-93D5-4064-9B55-9124062A7254}" dt="2022-11-09T08:02:56.853" v="3093" actId="1076"/>
          <ac:cxnSpMkLst>
            <pc:docMk/>
            <pc:sldMk cId="2536292796" sldId="256"/>
            <ac:cxnSpMk id="3" creationId="{C8873BAE-0EDE-4CEE-A5B4-AC80F10679F3}"/>
          </ac:cxnSpMkLst>
        </pc:cxnChg>
        <pc:cxnChg chg="add del mod">
          <ac:chgData name="1S20-kure" userId="39768307-dd1f-4e98-93af-085ddbd7dcac" providerId="ADAL" clId="{17290F75-93D5-4064-9B55-9124062A7254}" dt="2022-11-09T08:16:07.428" v="3141" actId="478"/>
          <ac:cxnSpMkLst>
            <pc:docMk/>
            <pc:sldMk cId="2536292796" sldId="256"/>
            <ac:cxnSpMk id="71" creationId="{56D96530-E141-40B9-81CE-A3896CFFA840}"/>
          </ac:cxnSpMkLst>
        </pc:cxnChg>
        <pc:cxnChg chg="mod">
          <ac:chgData name="1S20-kure" userId="39768307-dd1f-4e98-93af-085ddbd7dcac" providerId="ADAL" clId="{17290F75-93D5-4064-9B55-9124062A7254}" dt="2022-10-29T05:58:37.364" v="1221" actId="2711"/>
          <ac:cxnSpMkLst>
            <pc:docMk/>
            <pc:sldMk cId="2536292796" sldId="256"/>
            <ac:cxnSpMk id="138" creationId="{D58127A2-A146-4769-BEC9-B49248037EA1}"/>
          </ac:cxnSpMkLst>
        </pc:cxnChg>
        <pc:cxnChg chg="mod">
          <ac:chgData name="1S20-kure" userId="39768307-dd1f-4e98-93af-085ddbd7dcac" providerId="ADAL" clId="{17290F75-93D5-4064-9B55-9124062A7254}" dt="2022-10-29T05:58:37.364" v="1221" actId="2711"/>
          <ac:cxnSpMkLst>
            <pc:docMk/>
            <pc:sldMk cId="2536292796" sldId="256"/>
            <ac:cxnSpMk id="139" creationId="{AA10E08D-5474-4806-BAA0-1912C9466D03}"/>
          </ac:cxnSpMkLst>
        </pc:cxnChg>
        <pc:cxnChg chg="add mod">
          <ac:chgData name="1S20-kure" userId="39768307-dd1f-4e98-93af-085ddbd7dcac" providerId="ADAL" clId="{17290F75-93D5-4064-9B55-9124062A7254}" dt="2022-11-09T08:01:01.500" v="3078" actId="14100"/>
          <ac:cxnSpMkLst>
            <pc:docMk/>
            <pc:sldMk cId="2536292796" sldId="256"/>
            <ac:cxnSpMk id="176" creationId="{F219F73C-D31D-4803-82FB-17DB4032D2B8}"/>
          </ac:cxnSpMkLst>
        </pc:cxnChg>
        <pc:cxnChg chg="add mod">
          <ac:chgData name="1S20-kure" userId="39768307-dd1f-4e98-93af-085ddbd7dcac" providerId="ADAL" clId="{17290F75-93D5-4064-9B55-9124062A7254}" dt="2022-11-09T08:00:41.641" v="3073" actId="14100"/>
          <ac:cxnSpMkLst>
            <pc:docMk/>
            <pc:sldMk cId="2536292796" sldId="256"/>
            <ac:cxnSpMk id="178" creationId="{493240E7-AF6F-4DDF-9775-D7D488F2C88D}"/>
          </ac:cxnSpMkLst>
        </pc:cxnChg>
      </pc:sldChg>
      <pc:sldMasterChg chg="delSp modSp modSldLayout">
        <pc:chgData name="1S20-kure" userId="39768307-dd1f-4e98-93af-085ddbd7dcac" providerId="ADAL" clId="{17290F75-93D5-4064-9B55-9124062A7254}" dt="2022-10-29T05:35:52.384" v="1108" actId="1076"/>
        <pc:sldMasterMkLst>
          <pc:docMk/>
          <pc:sldMasterMk cId="1726032557" sldId="2147483660"/>
        </pc:sldMasterMkLst>
        <pc:spChg chg="mod">
          <ac:chgData name="1S20-kure" userId="39768307-dd1f-4e98-93af-085ddbd7dcac" providerId="ADAL" clId="{17290F75-93D5-4064-9B55-9124062A7254}" dt="2022-10-29T04:47:46.484" v="527" actId="1076"/>
          <ac:spMkLst>
            <pc:docMk/>
            <pc:sldMasterMk cId="1726032557" sldId="2147483660"/>
            <ac:spMk id="2" creationId="{00000000-0000-0000-0000-000000000000}"/>
          </ac:spMkLst>
        </pc:spChg>
        <pc:spChg chg="del">
          <ac:chgData name="1S20-kure" userId="39768307-dd1f-4e98-93af-085ddbd7dcac" providerId="ADAL" clId="{17290F75-93D5-4064-9B55-9124062A7254}" dt="2022-10-29T02:04:33.180" v="1" actId="478"/>
          <ac:spMkLst>
            <pc:docMk/>
            <pc:sldMasterMk cId="1726032557" sldId="2147483660"/>
            <ac:spMk id="9" creationId="{B08F887E-679E-47EB-B82E-B1D97983BDB1}"/>
          </ac:spMkLst>
        </pc:spChg>
        <pc:spChg chg="mod">
          <ac:chgData name="1S20-kure" userId="39768307-dd1f-4e98-93af-085ddbd7dcac" providerId="ADAL" clId="{17290F75-93D5-4064-9B55-9124062A7254}" dt="2022-10-29T05:35:52.384" v="1108" actId="1076"/>
          <ac:spMkLst>
            <pc:docMk/>
            <pc:sldMasterMk cId="1726032557" sldId="2147483660"/>
            <ac:spMk id="10" creationId="{C591D1B9-C5A3-49C5-9E37-765E13C56E87}"/>
          </ac:spMkLst>
        </pc:spChg>
        <pc:picChg chg="mod">
          <ac:chgData name="1S20-kure" userId="39768307-dd1f-4e98-93af-085ddbd7dcac" providerId="ADAL" clId="{17290F75-93D5-4064-9B55-9124062A7254}" dt="2022-10-29T02:04:48.357" v="3" actId="1076"/>
          <ac:picMkLst>
            <pc:docMk/>
            <pc:sldMasterMk cId="1726032557" sldId="2147483660"/>
            <ac:picMk id="7" creationId="{3BB0AC75-D1E6-42F9-BE39-E39B814EAD25}"/>
          </ac:picMkLst>
        </pc:picChg>
        <pc:sldLayoutChg chg="modSp">
          <pc:chgData name="1S20-kure" userId="39768307-dd1f-4e98-93af-085ddbd7dcac" providerId="ADAL" clId="{17290F75-93D5-4064-9B55-9124062A7254}" dt="2022-10-29T02:11:30.233" v="194" actId="20577"/>
          <pc:sldLayoutMkLst>
            <pc:docMk/>
            <pc:sldMasterMk cId="1726032557" sldId="2147483660"/>
            <pc:sldLayoutMk cId="641734057" sldId="2147483662"/>
          </pc:sldLayoutMkLst>
          <pc:spChg chg="mod">
            <ac:chgData name="1S20-kure" userId="39768307-dd1f-4e98-93af-085ddbd7dcac" providerId="ADAL" clId="{17290F75-93D5-4064-9B55-9124062A7254}" dt="2022-10-29T02:11:30.233" v="194" actId="20577"/>
            <ac:spMkLst>
              <pc:docMk/>
              <pc:sldMasterMk cId="1726032557" sldId="2147483660"/>
              <pc:sldLayoutMk cId="641734057" sldId="2147483662"/>
              <ac:spMk id="2"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21582" cy="495507"/>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8971" y="0"/>
            <a:ext cx="2921582" cy="495507"/>
          </a:xfrm>
          <a:prstGeom prst="rect">
            <a:avLst/>
          </a:prstGeom>
        </p:spPr>
        <p:txBody>
          <a:bodyPr vert="horz" lIns="91440" tIns="45720" rIns="91440" bIns="45720" rtlCol="0"/>
          <a:lstStyle>
            <a:lvl1pPr algn="r">
              <a:defRPr sz="1200"/>
            </a:lvl1pPr>
          </a:lstStyle>
          <a:p>
            <a:fld id="{34680D52-1586-4D51-9390-D034872C3FEC}" type="datetimeFigureOut">
              <a:rPr kumimoji="1" lang="ja-JP" altLang="en-US" smtClean="0"/>
              <a:t>2023/2/28</a:t>
            </a:fld>
            <a:endParaRPr kumimoji="1" lang="ja-JP" altLang="en-US"/>
          </a:p>
        </p:txBody>
      </p:sp>
      <p:sp>
        <p:nvSpPr>
          <p:cNvPr id="4" name="スライド イメージ プレースホルダー 3"/>
          <p:cNvSpPr>
            <a:spLocks noGrp="1" noRot="1" noChangeAspect="1"/>
          </p:cNvSpPr>
          <p:nvPr>
            <p:ph type="sldImg" idx="2"/>
          </p:nvPr>
        </p:nvSpPr>
        <p:spPr>
          <a:xfrm>
            <a:off x="2193925" y="1235075"/>
            <a:ext cx="2354263" cy="33321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4212" y="4752747"/>
            <a:ext cx="5393690" cy="388861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80333"/>
            <a:ext cx="2921582" cy="495506"/>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8971" y="9380333"/>
            <a:ext cx="2921582" cy="495506"/>
          </a:xfrm>
          <a:prstGeom prst="rect">
            <a:avLst/>
          </a:prstGeom>
        </p:spPr>
        <p:txBody>
          <a:bodyPr vert="horz" lIns="91440" tIns="45720" rIns="91440" bIns="45720" rtlCol="0" anchor="b"/>
          <a:lstStyle>
            <a:lvl1pPr algn="r">
              <a:defRPr sz="1200"/>
            </a:lvl1pPr>
          </a:lstStyle>
          <a:p>
            <a:fld id="{7896F164-63A8-448F-BCBA-B41943734B90}" type="slidenum">
              <a:rPr kumimoji="1" lang="ja-JP" altLang="en-US" smtClean="0"/>
              <a:t>‹#›</a:t>
            </a:fld>
            <a:endParaRPr kumimoji="1" lang="ja-JP" altLang="en-US"/>
          </a:p>
        </p:txBody>
      </p:sp>
    </p:spTree>
    <p:extLst>
      <p:ext uri="{BB962C8B-B14F-4D97-AF65-F5344CB8AC3E}">
        <p14:creationId xmlns:p14="http://schemas.microsoft.com/office/powerpoint/2010/main" val="6418789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ja-JP" altLang="en-US"/>
              <a:t>マスター タイトルの書式設定</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E6A74BB-DFB0-495A-A31D-3FA98A67FFA0}" type="datetimeFigureOut">
              <a:rPr kumimoji="1" lang="ja-JP" altLang="en-US" smtClean="0"/>
              <a:t>2023/2/28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43DF76E-F869-41AB-A264-1B0B22A9BFA1}" type="slidenum">
              <a:rPr kumimoji="1" lang="ja-JP" altLang="en-US" smtClean="0"/>
              <a:t>‹#›</a:t>
            </a:fld>
            <a:endParaRPr kumimoji="1" lang="ja-JP" altLang="en-US"/>
          </a:p>
        </p:txBody>
      </p:sp>
    </p:spTree>
    <p:extLst>
      <p:ext uri="{BB962C8B-B14F-4D97-AF65-F5344CB8AC3E}">
        <p14:creationId xmlns:p14="http://schemas.microsoft.com/office/powerpoint/2010/main" val="2179941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E6A74BB-DFB0-495A-A31D-3FA98A67FFA0}" type="datetimeFigureOut">
              <a:rPr kumimoji="1" lang="ja-JP" altLang="en-US" smtClean="0"/>
              <a:t>2023/2/28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43DF76E-F869-41AB-A264-1B0B22A9BFA1}" type="slidenum">
              <a:rPr kumimoji="1" lang="ja-JP" altLang="en-US" smtClean="0"/>
              <a:t>‹#›</a:t>
            </a:fld>
            <a:endParaRPr kumimoji="1" lang="ja-JP" altLang="en-US"/>
          </a:p>
        </p:txBody>
      </p:sp>
    </p:spTree>
    <p:extLst>
      <p:ext uri="{BB962C8B-B14F-4D97-AF65-F5344CB8AC3E}">
        <p14:creationId xmlns:p14="http://schemas.microsoft.com/office/powerpoint/2010/main" val="893095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E6A74BB-DFB0-495A-A31D-3FA98A67FFA0}" type="datetimeFigureOut">
              <a:rPr kumimoji="1" lang="ja-JP" altLang="en-US" smtClean="0"/>
              <a:t>2023/2/28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43DF76E-F869-41AB-A264-1B0B22A9BFA1}" type="slidenum">
              <a:rPr kumimoji="1" lang="ja-JP" altLang="en-US" smtClean="0"/>
              <a:t>‹#›</a:t>
            </a:fld>
            <a:endParaRPr kumimoji="1" lang="ja-JP" altLang="en-US"/>
          </a:p>
        </p:txBody>
      </p:sp>
    </p:spTree>
    <p:extLst>
      <p:ext uri="{BB962C8B-B14F-4D97-AF65-F5344CB8AC3E}">
        <p14:creationId xmlns:p14="http://schemas.microsoft.com/office/powerpoint/2010/main" val="1042177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ja-JP" altLang="en-US" dirty="0"/>
              <a:t>　　　　　先端鋭利型対向電極を用いた</a:t>
            </a:r>
            <a:br>
              <a:rPr lang="en-US" altLang="ja-JP" dirty="0"/>
            </a:br>
            <a:r>
              <a:rPr lang="ja-JP" altLang="en-US" dirty="0"/>
              <a:t>　　　　　　　　　　エクソソームインピーダンス計測</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E6A74BB-DFB0-495A-A31D-3FA98A67FFA0}" type="datetimeFigureOut">
              <a:rPr kumimoji="1" lang="ja-JP" altLang="en-US" smtClean="0"/>
              <a:t>2023/2/28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43DF76E-F869-41AB-A264-1B0B22A9BFA1}" type="slidenum">
              <a:rPr kumimoji="1" lang="ja-JP" altLang="en-US" smtClean="0"/>
              <a:t>‹#›</a:t>
            </a:fld>
            <a:endParaRPr kumimoji="1" lang="ja-JP" altLang="en-US"/>
          </a:p>
        </p:txBody>
      </p:sp>
    </p:spTree>
    <p:extLst>
      <p:ext uri="{BB962C8B-B14F-4D97-AF65-F5344CB8AC3E}">
        <p14:creationId xmlns:p14="http://schemas.microsoft.com/office/powerpoint/2010/main" val="641734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E6A74BB-DFB0-495A-A31D-3FA98A67FFA0}" type="datetimeFigureOut">
              <a:rPr kumimoji="1" lang="ja-JP" altLang="en-US" smtClean="0"/>
              <a:t>2023/2/28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43DF76E-F869-41AB-A264-1B0B22A9BFA1}" type="slidenum">
              <a:rPr kumimoji="1" lang="ja-JP" altLang="en-US" smtClean="0"/>
              <a:t>‹#›</a:t>
            </a:fld>
            <a:endParaRPr kumimoji="1" lang="ja-JP" altLang="en-US"/>
          </a:p>
        </p:txBody>
      </p:sp>
    </p:spTree>
    <p:extLst>
      <p:ext uri="{BB962C8B-B14F-4D97-AF65-F5344CB8AC3E}">
        <p14:creationId xmlns:p14="http://schemas.microsoft.com/office/powerpoint/2010/main" val="1852852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E6A74BB-DFB0-495A-A31D-3FA98A67FFA0}" type="datetimeFigureOut">
              <a:rPr kumimoji="1" lang="ja-JP" altLang="en-US" smtClean="0"/>
              <a:t>2023/2/28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43DF76E-F869-41AB-A264-1B0B22A9BFA1}" type="slidenum">
              <a:rPr kumimoji="1" lang="ja-JP" altLang="en-US" smtClean="0"/>
              <a:t>‹#›</a:t>
            </a:fld>
            <a:endParaRPr kumimoji="1" lang="ja-JP" altLang="en-US"/>
          </a:p>
        </p:txBody>
      </p:sp>
    </p:spTree>
    <p:extLst>
      <p:ext uri="{BB962C8B-B14F-4D97-AF65-F5344CB8AC3E}">
        <p14:creationId xmlns:p14="http://schemas.microsoft.com/office/powerpoint/2010/main" val="384352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4" name="Content Placeholder 3"/>
          <p:cNvSpPr>
            <a:spLocks noGrp="1"/>
          </p:cNvSpPr>
          <p:nvPr>
            <p:ph sz="half" idx="2"/>
          </p:nvPr>
        </p:nvSpPr>
        <p:spPr>
          <a:xfrm>
            <a:off x="2085368" y="15635264"/>
            <a:ext cx="12807832"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6" name="Content Placeholder 5"/>
          <p:cNvSpPr>
            <a:spLocks noGrp="1"/>
          </p:cNvSpPr>
          <p:nvPr>
            <p:ph sz="quarter" idx="4"/>
          </p:nvPr>
        </p:nvSpPr>
        <p:spPr>
          <a:xfrm>
            <a:off x="15326828" y="15635264"/>
            <a:ext cx="12870909"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E6A74BB-DFB0-495A-A31D-3FA98A67FFA0}" type="datetimeFigureOut">
              <a:rPr kumimoji="1" lang="ja-JP" altLang="en-US" smtClean="0"/>
              <a:t>2023/2/28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43DF76E-F869-41AB-A264-1B0B22A9BFA1}" type="slidenum">
              <a:rPr kumimoji="1" lang="ja-JP" altLang="en-US" smtClean="0"/>
              <a:t>‹#›</a:t>
            </a:fld>
            <a:endParaRPr kumimoji="1" lang="ja-JP" altLang="en-US"/>
          </a:p>
        </p:txBody>
      </p:sp>
    </p:spTree>
    <p:extLst>
      <p:ext uri="{BB962C8B-B14F-4D97-AF65-F5344CB8AC3E}">
        <p14:creationId xmlns:p14="http://schemas.microsoft.com/office/powerpoint/2010/main" val="4169713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E6A74BB-DFB0-495A-A31D-3FA98A67FFA0}" type="datetimeFigureOut">
              <a:rPr kumimoji="1" lang="ja-JP" altLang="en-US" smtClean="0"/>
              <a:t>2023/2/28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43DF76E-F869-41AB-A264-1B0B22A9BFA1}" type="slidenum">
              <a:rPr kumimoji="1" lang="ja-JP" altLang="en-US" smtClean="0"/>
              <a:t>‹#›</a:t>
            </a:fld>
            <a:endParaRPr kumimoji="1" lang="ja-JP" altLang="en-US"/>
          </a:p>
        </p:txBody>
      </p:sp>
    </p:spTree>
    <p:extLst>
      <p:ext uri="{BB962C8B-B14F-4D97-AF65-F5344CB8AC3E}">
        <p14:creationId xmlns:p14="http://schemas.microsoft.com/office/powerpoint/2010/main" val="1600248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6A74BB-DFB0-495A-A31D-3FA98A67FFA0}" type="datetimeFigureOut">
              <a:rPr kumimoji="1" lang="ja-JP" altLang="en-US" smtClean="0"/>
              <a:t>2023/2/28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43DF76E-F869-41AB-A264-1B0B22A9BFA1}" type="slidenum">
              <a:rPr kumimoji="1" lang="ja-JP" altLang="en-US" smtClean="0"/>
              <a:t>‹#›</a:t>
            </a:fld>
            <a:endParaRPr kumimoji="1" lang="ja-JP" altLang="en-US"/>
          </a:p>
        </p:txBody>
      </p:sp>
    </p:spTree>
    <p:extLst>
      <p:ext uri="{BB962C8B-B14F-4D97-AF65-F5344CB8AC3E}">
        <p14:creationId xmlns:p14="http://schemas.microsoft.com/office/powerpoint/2010/main" val="339980593"/>
      </p:ext>
    </p:extLst>
  </p:cSld>
  <p:clrMapOvr>
    <a:masterClrMapping/>
  </p:clrMapOvr>
  <p:extLst>
    <p:ext uri="{DCECCB84-F9BA-43D5-87BE-67443E8EF086}">
      <p15:sldGuideLst xmlns:p15="http://schemas.microsoft.com/office/powerpoint/2012/main">
        <p15:guide id="1" orient="horz" pos="13481" userDrawn="1">
          <p15:clr>
            <a:srgbClr val="FBAE40"/>
          </p15:clr>
        </p15:guide>
        <p15:guide id="2" pos="9535"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E6A74BB-DFB0-495A-A31D-3FA98A67FFA0}" type="datetimeFigureOut">
              <a:rPr kumimoji="1" lang="ja-JP" altLang="en-US" smtClean="0"/>
              <a:t>2023/2/28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43DF76E-F869-41AB-A264-1B0B22A9BFA1}" type="slidenum">
              <a:rPr kumimoji="1" lang="ja-JP" altLang="en-US" smtClean="0"/>
              <a:t>‹#›</a:t>
            </a:fld>
            <a:endParaRPr kumimoji="1" lang="ja-JP" altLang="en-US"/>
          </a:p>
        </p:txBody>
      </p:sp>
    </p:spTree>
    <p:extLst>
      <p:ext uri="{BB962C8B-B14F-4D97-AF65-F5344CB8AC3E}">
        <p14:creationId xmlns:p14="http://schemas.microsoft.com/office/powerpoint/2010/main" val="2238121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E6A74BB-DFB0-495A-A31D-3FA98A67FFA0}" type="datetimeFigureOut">
              <a:rPr kumimoji="1" lang="ja-JP" altLang="en-US" smtClean="0"/>
              <a:t>2023/2/28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43DF76E-F869-41AB-A264-1B0B22A9BFA1}" type="slidenum">
              <a:rPr kumimoji="1" lang="ja-JP" altLang="en-US" smtClean="0"/>
              <a:t>‹#›</a:t>
            </a:fld>
            <a:endParaRPr kumimoji="1" lang="ja-JP" altLang="en-US"/>
          </a:p>
        </p:txBody>
      </p:sp>
    </p:spTree>
    <p:extLst>
      <p:ext uri="{BB962C8B-B14F-4D97-AF65-F5344CB8AC3E}">
        <p14:creationId xmlns:p14="http://schemas.microsoft.com/office/powerpoint/2010/main" val="2880801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64532" y="1128734"/>
            <a:ext cx="23129260" cy="2088000"/>
          </a:xfrm>
          <a:prstGeom prst="rect">
            <a:avLst/>
          </a:prstGeom>
        </p:spPr>
        <p:txBody>
          <a:bodyPr vert="horz" wrap="square" lIns="91440" tIns="45720" rIns="91440" bIns="45720" rtlCol="0" anchor="ctr">
            <a:spAutoFit/>
          </a:bodyPr>
          <a:lstStyle/>
          <a:p>
            <a:r>
              <a:rPr lang="en" altLang="ja-JP" dirty="0"/>
              <a:t>WebAssembly</a:t>
            </a:r>
            <a:r>
              <a:rPr lang="ja-JP" altLang="en-US"/>
              <a:t>を用いたブラウザ上で完結する</a:t>
            </a:r>
            <a:br>
              <a:rPr lang="en-US" altLang="ja-JP" dirty="0"/>
            </a:br>
            <a:r>
              <a:rPr lang="en-US" altLang="ja-JP" dirty="0"/>
              <a:t>		</a:t>
            </a:r>
            <a:r>
              <a:rPr lang="en" altLang="ja-JP" dirty="0"/>
              <a:t>TDD</a:t>
            </a:r>
            <a:r>
              <a:rPr lang="ja-JP" altLang="en-US"/>
              <a:t>式学習システムの構築と提案</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EE6A74BB-DFB0-495A-A31D-3FA98A67FFA0}" type="datetimeFigureOut">
              <a:rPr kumimoji="1" lang="ja-JP" altLang="en-US" smtClean="0"/>
              <a:t>2023/2/28</a:t>
            </a:fld>
            <a:endParaRPr kumimoji="1" lang="ja-JP"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F43DF76E-F869-41AB-A264-1B0B22A9BFA1}" type="slidenum">
              <a:rPr kumimoji="1" lang="ja-JP" altLang="en-US" smtClean="0"/>
              <a:t>‹#›</a:t>
            </a:fld>
            <a:endParaRPr kumimoji="1" lang="ja-JP" altLang="en-US"/>
          </a:p>
        </p:txBody>
      </p:sp>
      <p:pic>
        <p:nvPicPr>
          <p:cNvPr id="7" name="Picture 2" descr="ã­ã´ãã¼ã¯">
            <a:extLst>
              <a:ext uri="{FF2B5EF4-FFF2-40B4-BE49-F238E27FC236}">
                <a16:creationId xmlns:a16="http://schemas.microsoft.com/office/drawing/2014/main" id="{3BB0AC75-D1E6-42F9-BE39-E39B814EAD25}"/>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86041" y="784176"/>
            <a:ext cx="3323197" cy="2775844"/>
          </a:xfrm>
          <a:prstGeom prst="rect">
            <a:avLst/>
          </a:prstGeom>
          <a:noFill/>
          <a:extLst>
            <a:ext uri="{909E8E84-426E-40DD-AFC4-6F175D3DCCD1}">
              <a14:hiddenFill xmlns:a14="http://schemas.microsoft.com/office/drawing/2010/main">
                <a:solidFill>
                  <a:srgbClr val="FFFFFF"/>
                </a:solidFill>
              </a14:hiddenFill>
            </a:ext>
          </a:extLst>
        </p:spPr>
      </p:pic>
      <p:sp>
        <p:nvSpPr>
          <p:cNvPr id="10" name="四角形: 角を丸くする 9">
            <a:extLst>
              <a:ext uri="{FF2B5EF4-FFF2-40B4-BE49-F238E27FC236}">
                <a16:creationId xmlns:a16="http://schemas.microsoft.com/office/drawing/2014/main" id="{C591D1B9-C5A3-49C5-9E37-765E13C56E87}"/>
              </a:ext>
            </a:extLst>
          </p:cNvPr>
          <p:cNvSpPr/>
          <p:nvPr userDrawn="1"/>
        </p:nvSpPr>
        <p:spPr>
          <a:xfrm>
            <a:off x="297065" y="3788121"/>
            <a:ext cx="29681079" cy="2775843"/>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5400" dirty="0">
                <a:solidFill>
                  <a:schemeClr val="tx1"/>
                </a:solidFill>
                <a:latin typeface="ＭＳ Ｐゴシック" panose="020B0600070205080204" pitchFamily="50" charset="-128"/>
                <a:ea typeface="ＭＳ Ｐゴシック" panose="020B0600070205080204" pitchFamily="50" charset="-128"/>
              </a:rPr>
              <a:t>呉工業高等専門学校　専攻科　プロジェクトデザイン工学専攻（電気情報系）</a:t>
            </a:r>
            <a:r>
              <a:rPr lang="en-US" altLang="ja-JP" sz="5400" dirty="0">
                <a:solidFill>
                  <a:schemeClr val="tx1"/>
                </a:solidFill>
                <a:latin typeface="ＭＳ Ｐゴシック" panose="020B0600070205080204" pitchFamily="50" charset="-128"/>
                <a:ea typeface="ＭＳ Ｐゴシック" panose="020B0600070205080204" pitchFamily="50" charset="-128"/>
              </a:rPr>
              <a:t>1</a:t>
            </a:r>
            <a:r>
              <a:rPr lang="ja-JP" altLang="en-US" sz="5400">
                <a:solidFill>
                  <a:schemeClr val="tx1"/>
                </a:solidFill>
                <a:latin typeface="ＭＳ Ｐゴシック" panose="020B0600070205080204" pitchFamily="50" charset="-128"/>
                <a:ea typeface="ＭＳ Ｐゴシック" panose="020B0600070205080204" pitchFamily="50" charset="-128"/>
              </a:rPr>
              <a:t>年 井上研究室</a:t>
            </a:r>
            <a:endParaRPr lang="en-US" altLang="ja-JP" sz="5400" dirty="0">
              <a:solidFill>
                <a:schemeClr val="tx1"/>
              </a:solidFill>
              <a:latin typeface="ＭＳ Ｐゴシック" panose="020B0600070205080204" pitchFamily="50" charset="-128"/>
              <a:ea typeface="ＭＳ Ｐゴシック" panose="020B0600070205080204" pitchFamily="50" charset="-128"/>
            </a:endParaRPr>
          </a:p>
          <a:p>
            <a:pPr algn="ctr"/>
            <a:r>
              <a:rPr kumimoji="1" lang="ja-JP" altLang="en-US" sz="5400">
                <a:solidFill>
                  <a:schemeClr val="tx1"/>
                </a:solidFill>
                <a:latin typeface="ＭＳ Ｐゴシック" panose="020B0600070205080204" pitchFamily="50" charset="-128"/>
                <a:ea typeface="ＭＳ Ｐゴシック" panose="020B0600070205080204" pitchFamily="50" charset="-128"/>
              </a:rPr>
              <a:t>小畠　一泰，  井上　浩孝</a:t>
            </a:r>
            <a:endParaRPr kumimoji="1" lang="en-US" altLang="ja-JP" sz="5400" dirty="0">
              <a:solidFill>
                <a:schemeClr val="tx1"/>
              </a:solidFill>
              <a:latin typeface="ＭＳ Ｐゴシック" panose="020B0600070205080204" pitchFamily="50" charset="-128"/>
              <a:ea typeface="ＭＳ Ｐゴシック" panose="020B0600070205080204" pitchFamily="50" charset="-128"/>
            </a:endParaRPr>
          </a:p>
          <a:p>
            <a:pPr algn="ctr"/>
            <a:r>
              <a:rPr kumimoji="1" lang="ja-JP" altLang="en-US" sz="5400" dirty="0">
                <a:solidFill>
                  <a:schemeClr val="tx1"/>
                </a:solidFill>
                <a:latin typeface="ＭＳ Ｐゴシック" panose="020B0600070205080204" pitchFamily="50" charset="-128"/>
                <a:ea typeface="ＭＳ Ｐゴシック" panose="020B0600070205080204" pitchFamily="50" charset="-128"/>
              </a:rPr>
              <a:t>（</a:t>
            </a:r>
            <a:r>
              <a:rPr kumimoji="1" lang="en-US" altLang="ja-JP" sz="54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mail</a:t>
            </a:r>
            <a:r>
              <a:rPr kumimoji="1" lang="ja-JP" altLang="en-US" sz="5400">
                <a:solidFill>
                  <a:schemeClr val="tx1"/>
                </a:solidFill>
                <a:latin typeface="Arial" panose="020B0604020202020204" pitchFamily="34" charset="0"/>
                <a:ea typeface="ＭＳ Ｐゴシック" panose="020B0600070205080204" pitchFamily="50" charset="-128"/>
                <a:cs typeface="Arial" panose="020B0604020202020204" pitchFamily="34" charset="0"/>
              </a:rPr>
              <a:t>：</a:t>
            </a:r>
            <a:r>
              <a:rPr kumimoji="1" lang="en-US" altLang="ja-JP" sz="5400"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S22-itjh@kure.kosen-ac.jp</a:t>
            </a:r>
            <a:r>
              <a:rPr kumimoji="1" lang="ja-JP" altLang="en-US" sz="5400" dirty="0">
                <a:solidFill>
                  <a:schemeClr val="tx1"/>
                </a:solidFill>
                <a:latin typeface="ＭＳ Ｐゴシック" panose="020B0600070205080204" pitchFamily="50" charset="-128"/>
                <a:ea typeface="ＭＳ Ｐゴシック" panose="020B0600070205080204" pitchFamily="50" charset="-128"/>
              </a:rPr>
              <a:t>）</a:t>
            </a:r>
          </a:p>
        </p:txBody>
      </p:sp>
    </p:spTree>
    <p:extLst>
      <p:ext uri="{BB962C8B-B14F-4D97-AF65-F5344CB8AC3E}">
        <p14:creationId xmlns:p14="http://schemas.microsoft.com/office/powerpoint/2010/main" val="17260325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kumimoji="1" sz="7200" kern="1200">
          <a:solidFill>
            <a:schemeClr val="tx1"/>
          </a:solidFill>
          <a:latin typeface="HGSｺﾞｼｯｸE" panose="020B0900000000000000" pitchFamily="50" charset="-128"/>
          <a:ea typeface="HGSｺﾞｼｯｸE" panose="020B0900000000000000" pitchFamily="50" charset="-128"/>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kumimoji="1"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kumimoji="1"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kumimoji="1"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9pPr>
    </p:bodyStyle>
    <p:otherStyle>
      <a:defPPr>
        <a:defRPr lang="en-US"/>
      </a:defPPr>
      <a:lvl1pPr marL="0" algn="l" defTabSz="3027487" rtl="0" eaLnBrk="1" latinLnBrk="0" hangingPunct="1">
        <a:defRPr kumimoji="1" sz="5960" kern="1200">
          <a:solidFill>
            <a:schemeClr val="tx1"/>
          </a:solidFill>
          <a:latin typeface="+mn-lt"/>
          <a:ea typeface="+mn-ea"/>
          <a:cs typeface="+mn-cs"/>
        </a:defRPr>
      </a:lvl1pPr>
      <a:lvl2pPr marL="1513743" algn="l" defTabSz="3027487" rtl="0" eaLnBrk="1" latinLnBrk="0" hangingPunct="1">
        <a:defRPr kumimoji="1" sz="5960" kern="1200">
          <a:solidFill>
            <a:schemeClr val="tx1"/>
          </a:solidFill>
          <a:latin typeface="+mn-lt"/>
          <a:ea typeface="+mn-ea"/>
          <a:cs typeface="+mn-cs"/>
        </a:defRPr>
      </a:lvl2pPr>
      <a:lvl3pPr marL="3027487" algn="l" defTabSz="3027487" rtl="0" eaLnBrk="1" latinLnBrk="0" hangingPunct="1">
        <a:defRPr kumimoji="1" sz="5960" kern="1200">
          <a:solidFill>
            <a:schemeClr val="tx1"/>
          </a:solidFill>
          <a:latin typeface="+mn-lt"/>
          <a:ea typeface="+mn-ea"/>
          <a:cs typeface="+mn-cs"/>
        </a:defRPr>
      </a:lvl3pPr>
      <a:lvl4pPr marL="4541230" algn="l" defTabSz="3027487" rtl="0" eaLnBrk="1" latinLnBrk="0" hangingPunct="1">
        <a:defRPr kumimoji="1" sz="5960" kern="1200">
          <a:solidFill>
            <a:schemeClr val="tx1"/>
          </a:solidFill>
          <a:latin typeface="+mn-lt"/>
          <a:ea typeface="+mn-ea"/>
          <a:cs typeface="+mn-cs"/>
        </a:defRPr>
      </a:lvl4pPr>
      <a:lvl5pPr marL="6054974" algn="l" defTabSz="3027487" rtl="0" eaLnBrk="1" latinLnBrk="0" hangingPunct="1">
        <a:defRPr kumimoji="1" sz="5960" kern="1200">
          <a:solidFill>
            <a:schemeClr val="tx1"/>
          </a:solidFill>
          <a:latin typeface="+mn-lt"/>
          <a:ea typeface="+mn-ea"/>
          <a:cs typeface="+mn-cs"/>
        </a:defRPr>
      </a:lvl5pPr>
      <a:lvl6pPr marL="7568717" algn="l" defTabSz="3027487" rtl="0" eaLnBrk="1" latinLnBrk="0" hangingPunct="1">
        <a:defRPr kumimoji="1" sz="5960" kern="1200">
          <a:solidFill>
            <a:schemeClr val="tx1"/>
          </a:solidFill>
          <a:latin typeface="+mn-lt"/>
          <a:ea typeface="+mn-ea"/>
          <a:cs typeface="+mn-cs"/>
        </a:defRPr>
      </a:lvl6pPr>
      <a:lvl7pPr marL="9082461" algn="l" defTabSz="3027487" rtl="0" eaLnBrk="1" latinLnBrk="0" hangingPunct="1">
        <a:defRPr kumimoji="1" sz="5960" kern="1200">
          <a:solidFill>
            <a:schemeClr val="tx1"/>
          </a:solidFill>
          <a:latin typeface="+mn-lt"/>
          <a:ea typeface="+mn-ea"/>
          <a:cs typeface="+mn-cs"/>
        </a:defRPr>
      </a:lvl7pPr>
      <a:lvl8pPr marL="10596204" algn="l" defTabSz="3027487" rtl="0" eaLnBrk="1" latinLnBrk="0" hangingPunct="1">
        <a:defRPr kumimoji="1" sz="5960" kern="1200">
          <a:solidFill>
            <a:schemeClr val="tx1"/>
          </a:solidFill>
          <a:latin typeface="+mn-lt"/>
          <a:ea typeface="+mn-ea"/>
          <a:cs typeface="+mn-cs"/>
        </a:defRPr>
      </a:lvl8pPr>
      <a:lvl9pPr marL="12109948" algn="l" defTabSz="3027487" rtl="0" eaLnBrk="1" latinLnBrk="0" hangingPunct="1">
        <a:defRPr kumimoji="1"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19DF895-A014-4D81-8513-169DEA723CEF}"/>
              </a:ext>
            </a:extLst>
          </p:cNvPr>
          <p:cNvSpPr txBox="1"/>
          <p:nvPr/>
        </p:nvSpPr>
        <p:spPr>
          <a:xfrm>
            <a:off x="5811976" y="849087"/>
            <a:ext cx="20820123" cy="2308324"/>
          </a:xfrm>
          <a:prstGeom prst="rect">
            <a:avLst/>
          </a:prstGeom>
          <a:noFill/>
        </p:spPr>
        <p:txBody>
          <a:bodyPr wrap="none" rtlCol="0">
            <a:spAutoFit/>
          </a:bodyPr>
          <a:lstStyle/>
          <a:p>
            <a:r>
              <a:rPr kumimoji="1" lang="en" altLang="ja-JP" sz="7200" dirty="0">
                <a:latin typeface="HGSｺﾞｼｯｸE" panose="020B0900000000000000" pitchFamily="50" charset="-128"/>
                <a:ea typeface="HGSｺﾞｼｯｸE" panose="020B0900000000000000" pitchFamily="50" charset="-128"/>
              </a:rPr>
              <a:t>WebAssembly</a:t>
            </a:r>
            <a:r>
              <a:rPr kumimoji="1" lang="ja-JP" altLang="en-US" sz="7200">
                <a:latin typeface="HGSｺﾞｼｯｸE" panose="020B0900000000000000" pitchFamily="50" charset="-128"/>
                <a:ea typeface="HGSｺﾞｼｯｸE" panose="020B0900000000000000" pitchFamily="50" charset="-128"/>
              </a:rPr>
              <a:t>を用いたブラウザ上で完結する</a:t>
            </a:r>
          </a:p>
          <a:p>
            <a:r>
              <a:rPr kumimoji="1" lang="en" altLang="ja-JP" sz="7200" dirty="0">
                <a:latin typeface="HGSｺﾞｼｯｸE" panose="020B0900000000000000" pitchFamily="50" charset="-128"/>
                <a:ea typeface="HGSｺﾞｼｯｸE" panose="020B0900000000000000" pitchFamily="50" charset="-128"/>
              </a:rPr>
              <a:t>								C</a:t>
            </a:r>
            <a:r>
              <a:rPr kumimoji="1" lang="ja-JP" altLang="en-US" sz="7200">
                <a:latin typeface="HGSｺﾞｼｯｸE" panose="020B0900000000000000" pitchFamily="50" charset="-128"/>
                <a:ea typeface="HGSｺﾞｼｯｸE" panose="020B0900000000000000" pitchFamily="50" charset="-128"/>
              </a:rPr>
              <a:t>言語の</a:t>
            </a:r>
            <a:r>
              <a:rPr kumimoji="1" lang="en" altLang="ja-JP" sz="7200" dirty="0">
                <a:latin typeface="HGSｺﾞｼｯｸE" panose="020B0900000000000000" pitchFamily="50" charset="-128"/>
                <a:ea typeface="HGSｺﾞｼｯｸE" panose="020B0900000000000000" pitchFamily="50" charset="-128"/>
              </a:rPr>
              <a:t>TDD</a:t>
            </a:r>
            <a:r>
              <a:rPr kumimoji="1" lang="ja-JP" altLang="en-US" sz="7200">
                <a:latin typeface="HGSｺﾞｼｯｸE" panose="020B0900000000000000" pitchFamily="50" charset="-128"/>
                <a:ea typeface="HGSｺﾞｼｯｸE" panose="020B0900000000000000" pitchFamily="50" charset="-128"/>
              </a:rPr>
              <a:t>式学習システムの構築と提案</a:t>
            </a:r>
          </a:p>
        </p:txBody>
      </p:sp>
      <p:sp>
        <p:nvSpPr>
          <p:cNvPr id="52" name="正方形/長方形 51">
            <a:extLst>
              <a:ext uri="{FF2B5EF4-FFF2-40B4-BE49-F238E27FC236}">
                <a16:creationId xmlns:a16="http://schemas.microsoft.com/office/drawing/2014/main" id="{FF8D163A-5385-415A-BEA6-676B595C5043}"/>
              </a:ext>
            </a:extLst>
          </p:cNvPr>
          <p:cNvSpPr/>
          <p:nvPr/>
        </p:nvSpPr>
        <p:spPr>
          <a:xfrm>
            <a:off x="328246" y="7138598"/>
            <a:ext cx="14645053" cy="8896454"/>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四角形: 角を丸くする 52">
            <a:extLst>
              <a:ext uri="{FF2B5EF4-FFF2-40B4-BE49-F238E27FC236}">
                <a16:creationId xmlns:a16="http://schemas.microsoft.com/office/drawing/2014/main" id="{17C3CE2E-5264-44C3-BBE9-D08D6B110537}"/>
              </a:ext>
            </a:extLst>
          </p:cNvPr>
          <p:cNvSpPr/>
          <p:nvPr/>
        </p:nvSpPr>
        <p:spPr>
          <a:xfrm>
            <a:off x="1158736" y="6694062"/>
            <a:ext cx="2512536" cy="851297"/>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kumimoji="1" lang="ja-JP" altLang="en-US" sz="4400" dirty="0">
                <a:solidFill>
                  <a:schemeClr val="bg1"/>
                </a:solidFill>
                <a:latin typeface="ＭＳ Ｐゴシック" panose="020B0600070205080204" pitchFamily="50" charset="-128"/>
                <a:ea typeface="ＭＳ Ｐゴシック" panose="020B0600070205080204" pitchFamily="50" charset="-128"/>
              </a:rPr>
              <a:t>研究背景</a:t>
            </a:r>
          </a:p>
        </p:txBody>
      </p:sp>
      <p:grpSp>
        <p:nvGrpSpPr>
          <p:cNvPr id="7" name="グループ化 6">
            <a:extLst>
              <a:ext uri="{FF2B5EF4-FFF2-40B4-BE49-F238E27FC236}">
                <a16:creationId xmlns:a16="http://schemas.microsoft.com/office/drawing/2014/main" id="{751B2F49-1377-4798-958D-45FA0BB81E31}"/>
              </a:ext>
            </a:extLst>
          </p:cNvPr>
          <p:cNvGrpSpPr/>
          <p:nvPr/>
        </p:nvGrpSpPr>
        <p:grpSpPr>
          <a:xfrm>
            <a:off x="2301777" y="14102043"/>
            <a:ext cx="10697990" cy="1709648"/>
            <a:chOff x="2301777" y="14027764"/>
            <a:chExt cx="10697990" cy="1709648"/>
          </a:xfrm>
        </p:grpSpPr>
        <p:sp>
          <p:nvSpPr>
            <p:cNvPr id="112" name="四角形: 角を丸くする 111">
              <a:extLst>
                <a:ext uri="{FF2B5EF4-FFF2-40B4-BE49-F238E27FC236}">
                  <a16:creationId xmlns:a16="http://schemas.microsoft.com/office/drawing/2014/main" id="{FC57CD01-DF5C-402A-AD43-9592D4674787}"/>
                </a:ext>
              </a:extLst>
            </p:cNvPr>
            <p:cNvSpPr/>
            <p:nvPr/>
          </p:nvSpPr>
          <p:spPr>
            <a:xfrm>
              <a:off x="2301777" y="14317521"/>
              <a:ext cx="10697990" cy="1419891"/>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a:solidFill>
                    <a:schemeClr val="tx1"/>
                  </a:solidFill>
                  <a:latin typeface="メイリオ" panose="020B0604030504040204" pitchFamily="50" charset="-128"/>
                  <a:ea typeface="メイリオ" panose="020B0604030504040204" pitchFamily="50" charset="-128"/>
                </a:rPr>
                <a:t>ブラウザ上で完結し</a:t>
              </a:r>
              <a:r>
                <a:rPr kumimoji="1" lang="ja-JP" altLang="en-US" sz="3200">
                  <a:solidFill>
                    <a:schemeClr val="tx1"/>
                  </a:solidFill>
                  <a:latin typeface="Meiryo" panose="020B0604030504040204" pitchFamily="34" charset="-128"/>
                  <a:ea typeface="Meiryo" panose="020B0604030504040204" pitchFamily="34" charset="-128"/>
                </a:rPr>
                <a:t>，</a:t>
              </a:r>
              <a:r>
                <a:rPr kumimoji="1" lang="ja-JP" altLang="en-US" sz="3200">
                  <a:solidFill>
                    <a:schemeClr val="tx1"/>
                  </a:solidFill>
                  <a:latin typeface="メイリオ" panose="020B0604030504040204" pitchFamily="50" charset="-128"/>
                  <a:ea typeface="メイリオ" panose="020B0604030504040204" pitchFamily="50" charset="-128"/>
                </a:rPr>
                <a:t>軽量かつテスト可能な学習環境</a:t>
              </a:r>
              <a:endParaRPr kumimoji="1" lang="ja-JP" altLang="en-US" sz="3200" dirty="0">
                <a:solidFill>
                  <a:schemeClr val="tx1"/>
                </a:solidFill>
                <a:latin typeface="メイリオ" panose="020B0604030504040204" pitchFamily="50" charset="-128"/>
                <a:ea typeface="メイリオ" panose="020B0604030504040204" pitchFamily="50" charset="-128"/>
              </a:endParaRPr>
            </a:p>
          </p:txBody>
        </p:sp>
        <p:sp>
          <p:nvSpPr>
            <p:cNvPr id="111" name="四角形: 角を丸くする 110">
              <a:extLst>
                <a:ext uri="{FF2B5EF4-FFF2-40B4-BE49-F238E27FC236}">
                  <a16:creationId xmlns:a16="http://schemas.microsoft.com/office/drawing/2014/main" id="{3CCB42B4-6A20-4F74-8887-7F4929A53902}"/>
                </a:ext>
              </a:extLst>
            </p:cNvPr>
            <p:cNvSpPr/>
            <p:nvPr/>
          </p:nvSpPr>
          <p:spPr>
            <a:xfrm>
              <a:off x="6517297" y="14027764"/>
              <a:ext cx="2266950" cy="631101"/>
            </a:xfrm>
            <a:prstGeom prst="round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a:solidFill>
                    <a:schemeClr val="tx1"/>
                  </a:solidFill>
                  <a:latin typeface="ＭＳ Ｐゴシック" panose="020B0600070205080204" pitchFamily="50" charset="-128"/>
                  <a:ea typeface="ＭＳ Ｐゴシック" panose="020B0600070205080204" pitchFamily="50" charset="-128"/>
                </a:rPr>
                <a:t>提案内容</a:t>
              </a:r>
              <a:endParaRPr kumimoji="1" lang="ja-JP" altLang="en-US" sz="3200" b="1" dirty="0">
                <a:solidFill>
                  <a:schemeClr val="tx1"/>
                </a:solidFill>
                <a:latin typeface="ＭＳ Ｐゴシック" panose="020B0600070205080204" pitchFamily="50" charset="-128"/>
                <a:ea typeface="ＭＳ Ｐゴシック" panose="020B0600070205080204" pitchFamily="50" charset="-128"/>
              </a:endParaRPr>
            </a:p>
          </p:txBody>
        </p:sp>
      </p:grpSp>
      <p:sp>
        <p:nvSpPr>
          <p:cNvPr id="181" name="正方形/長方形 180">
            <a:extLst>
              <a:ext uri="{FF2B5EF4-FFF2-40B4-BE49-F238E27FC236}">
                <a16:creationId xmlns:a16="http://schemas.microsoft.com/office/drawing/2014/main" id="{3CFA490E-D394-4E11-87A4-72E04CBCE753}"/>
              </a:ext>
            </a:extLst>
          </p:cNvPr>
          <p:cNvSpPr/>
          <p:nvPr/>
        </p:nvSpPr>
        <p:spPr>
          <a:xfrm>
            <a:off x="15301914" y="7131024"/>
            <a:ext cx="14645053" cy="12606738"/>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四角形: 角を丸くする 181">
            <a:extLst>
              <a:ext uri="{FF2B5EF4-FFF2-40B4-BE49-F238E27FC236}">
                <a16:creationId xmlns:a16="http://schemas.microsoft.com/office/drawing/2014/main" id="{34938F81-5D5E-4380-AA83-F0AEC590AC74}"/>
              </a:ext>
            </a:extLst>
          </p:cNvPr>
          <p:cNvSpPr/>
          <p:nvPr/>
        </p:nvSpPr>
        <p:spPr>
          <a:xfrm>
            <a:off x="16338729" y="6694062"/>
            <a:ext cx="5140699" cy="851297"/>
          </a:xfrm>
          <a:prstGeom prst="roundRect">
            <a:avLst/>
          </a:prstGeom>
          <a:solidFill>
            <a:srgbClr val="0070C0"/>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kumimoji="1" lang="ja-JP" altLang="en-US" sz="4400">
                <a:solidFill>
                  <a:schemeClr val="bg1"/>
                </a:solidFill>
                <a:latin typeface="ＭＳ Ｐゴシック" panose="020B0600070205080204" pitchFamily="50" charset="-128"/>
                <a:ea typeface="ＭＳ Ｐゴシック" panose="020B0600070205080204" pitchFamily="50" charset="-128"/>
              </a:rPr>
              <a:t>本研究における利点</a:t>
            </a:r>
            <a:endParaRPr kumimoji="1" lang="ja-JP" altLang="en-US" sz="4400" dirty="0">
              <a:solidFill>
                <a:schemeClr val="bg1"/>
              </a:solidFill>
              <a:latin typeface="ＭＳ Ｐゴシック" panose="020B0600070205080204" pitchFamily="50" charset="-128"/>
              <a:ea typeface="ＭＳ Ｐゴシック" panose="020B0600070205080204" pitchFamily="50" charset="-128"/>
            </a:endParaRPr>
          </a:p>
        </p:txBody>
      </p:sp>
      <p:sp>
        <p:nvSpPr>
          <p:cNvPr id="57" name="テキスト ボックス 56">
            <a:extLst>
              <a:ext uri="{FF2B5EF4-FFF2-40B4-BE49-F238E27FC236}">
                <a16:creationId xmlns:a16="http://schemas.microsoft.com/office/drawing/2014/main" id="{A3A421E0-26C1-2470-AC0D-87273D4A7488}"/>
              </a:ext>
            </a:extLst>
          </p:cNvPr>
          <p:cNvSpPr txBox="1"/>
          <p:nvPr/>
        </p:nvSpPr>
        <p:spPr>
          <a:xfrm>
            <a:off x="741644" y="7897881"/>
            <a:ext cx="13076015" cy="6124754"/>
          </a:xfrm>
          <a:prstGeom prst="rect">
            <a:avLst/>
          </a:prstGeom>
          <a:noFill/>
        </p:spPr>
        <p:txBody>
          <a:bodyPr wrap="none" rtlCol="0">
            <a:spAutoFit/>
          </a:bodyPr>
          <a:lstStyle/>
          <a:p>
            <a:r>
              <a:rPr kumimoji="1" lang="ja-JP" altLang="en-US" sz="2800">
                <a:latin typeface="Meiryo" panose="020B0604030504040204" pitchFamily="34" charset="-128"/>
                <a:ea typeface="Meiryo" panose="020B0604030504040204" pitchFamily="34" charset="-128"/>
              </a:rPr>
              <a:t>高専・大学における工学系　→　</a:t>
            </a:r>
            <a:r>
              <a:rPr kumimoji="1" lang="en" altLang="ja-JP" sz="2800" dirty="0">
                <a:solidFill>
                  <a:srgbClr val="FF0000"/>
                </a:solidFill>
                <a:latin typeface="Meiryo" panose="020B0604030504040204" pitchFamily="34" charset="-128"/>
                <a:ea typeface="Meiryo" panose="020B0604030504040204" pitchFamily="34" charset="-128"/>
              </a:rPr>
              <a:t>C</a:t>
            </a:r>
            <a:r>
              <a:rPr kumimoji="1" lang="ja-JP" altLang="en-US" sz="2800">
                <a:solidFill>
                  <a:srgbClr val="FF0000"/>
                </a:solidFill>
                <a:latin typeface="Meiryo" panose="020B0604030504040204" pitchFamily="34" charset="-128"/>
                <a:ea typeface="Meiryo" panose="020B0604030504040204" pitchFamily="34" charset="-128"/>
              </a:rPr>
              <a:t>言語が必要言語の１つ</a:t>
            </a:r>
          </a:p>
          <a:p>
            <a:endParaRPr kumimoji="1" lang="en-US" altLang="ja-JP" sz="2800" dirty="0">
              <a:latin typeface="Meiryo" panose="020B0604030504040204" pitchFamily="34" charset="-128"/>
              <a:ea typeface="Meiryo" panose="020B0604030504040204" pitchFamily="34" charset="-128"/>
            </a:endParaRPr>
          </a:p>
          <a:p>
            <a:r>
              <a:rPr kumimoji="1" lang="ja-JP" altLang="en-US" sz="2800">
                <a:latin typeface="Meiryo" panose="020B0604030504040204" pitchFamily="34" charset="-128"/>
                <a:ea typeface="Meiryo" panose="020B0604030504040204" pitchFamily="34" charset="-128"/>
              </a:rPr>
              <a:t>［課題］</a:t>
            </a:r>
          </a:p>
          <a:p>
            <a:r>
              <a:rPr kumimoji="1" lang="ja-JP" altLang="en-US" sz="2800">
                <a:latin typeface="Meiryo" panose="020B0604030504040204" pitchFamily="34" charset="-128"/>
                <a:ea typeface="Meiryo" panose="020B0604030504040204" pitchFamily="34" charset="-128"/>
              </a:rPr>
              <a:t>呉高専でも</a:t>
            </a:r>
            <a:r>
              <a:rPr kumimoji="1" lang="en-US" altLang="ja-JP" sz="2800" dirty="0">
                <a:latin typeface="Meiryo" panose="020B0604030504040204" pitchFamily="34" charset="-128"/>
                <a:ea typeface="Meiryo" panose="020B0604030504040204" pitchFamily="34" charset="-128"/>
              </a:rPr>
              <a:t>5</a:t>
            </a:r>
            <a:r>
              <a:rPr kumimoji="1" lang="ja-JP" altLang="en-US" sz="2800">
                <a:latin typeface="Meiryo" panose="020B0604030504040204" pitchFamily="34" charset="-128"/>
                <a:ea typeface="Meiryo" panose="020B0604030504040204" pitchFamily="34" charset="-128"/>
              </a:rPr>
              <a:t>年間プログラムを書く機会がある</a:t>
            </a:r>
          </a:p>
          <a:p>
            <a:r>
              <a:rPr kumimoji="1" lang="ja-JP" altLang="en-US" sz="2800">
                <a:latin typeface="Meiryo" panose="020B0604030504040204" pitchFamily="34" charset="-128"/>
                <a:ea typeface="Meiryo" panose="020B0604030504040204" pitchFamily="34" charset="-128"/>
              </a:rPr>
              <a:t>しかし，学生によって習得度合いの</a:t>
            </a:r>
            <a:r>
              <a:rPr kumimoji="1" lang="ja-JP" altLang="en-US" sz="2800">
                <a:solidFill>
                  <a:srgbClr val="FF0000"/>
                </a:solidFill>
                <a:latin typeface="Meiryo" panose="020B0604030504040204" pitchFamily="34" charset="-128"/>
                <a:ea typeface="Meiryo" panose="020B0604030504040204" pitchFamily="34" charset="-128"/>
              </a:rPr>
              <a:t>大きな開き</a:t>
            </a:r>
            <a:r>
              <a:rPr kumimoji="1" lang="ja-JP" altLang="en-US" sz="2800">
                <a:latin typeface="Meiryo" panose="020B0604030504040204" pitchFamily="34" charset="-128"/>
                <a:ea typeface="Meiryo" panose="020B0604030504040204" pitchFamily="34" charset="-128"/>
              </a:rPr>
              <a:t>が感じられる</a:t>
            </a:r>
            <a:endParaRPr kumimoji="1" lang="en-US" altLang="ja-JP" sz="2800" dirty="0">
              <a:latin typeface="Meiryo" panose="020B0604030504040204" pitchFamily="34" charset="-128"/>
              <a:ea typeface="Meiryo" panose="020B0604030504040204" pitchFamily="34" charset="-128"/>
            </a:endParaRPr>
          </a:p>
          <a:p>
            <a:endParaRPr kumimoji="1" lang="en-US" altLang="ja-JP" sz="2800" dirty="0">
              <a:latin typeface="Meiryo" panose="020B0604030504040204" pitchFamily="34" charset="-128"/>
              <a:ea typeface="Meiryo" panose="020B0604030504040204" pitchFamily="34" charset="-128"/>
            </a:endParaRPr>
          </a:p>
          <a:p>
            <a:r>
              <a:rPr kumimoji="1" lang="ja-JP" altLang="en-US" sz="2800">
                <a:latin typeface="Meiryo" panose="020B0604030504040204" pitchFamily="34" charset="-128"/>
                <a:ea typeface="Meiryo" panose="020B0604030504040204" pitchFamily="34" charset="-128"/>
              </a:rPr>
              <a:t>［原因］</a:t>
            </a:r>
            <a:endParaRPr kumimoji="1" lang="en-US" altLang="ja-JP" sz="2800" dirty="0">
              <a:latin typeface="Meiryo" panose="020B0604030504040204" pitchFamily="34" charset="-128"/>
              <a:ea typeface="Meiryo" panose="020B0604030504040204" pitchFamily="34" charset="-128"/>
            </a:endParaRPr>
          </a:p>
          <a:p>
            <a:r>
              <a:rPr kumimoji="1" lang="ja-JP" altLang="en-US" sz="2800">
                <a:latin typeface="Meiryo" panose="020B0604030504040204" pitchFamily="34" charset="-128"/>
                <a:ea typeface="Meiryo" panose="020B0604030504040204" pitchFamily="34" charset="-128"/>
              </a:rPr>
              <a:t>　・授業方法や実習方法に問題がある　　➡︎　方法の問題</a:t>
            </a:r>
          </a:p>
          <a:p>
            <a:r>
              <a:rPr kumimoji="1" lang="ja-JP" altLang="en-US" sz="2800">
                <a:latin typeface="Meiryo" panose="020B0604030504040204" pitchFamily="34" charset="-128"/>
                <a:ea typeface="Meiryo" panose="020B0604030504040204" pitchFamily="34" charset="-128"/>
              </a:rPr>
              <a:t>　・授業時間や実習時間が少ない　　　　➡︎　時間の問題</a:t>
            </a:r>
          </a:p>
          <a:p>
            <a:r>
              <a:rPr kumimoji="1" lang="ja-JP" altLang="en-US" sz="2800">
                <a:latin typeface="Meiryo" panose="020B0604030504040204" pitchFamily="34" charset="-128"/>
                <a:ea typeface="Meiryo" panose="020B0604030504040204" pitchFamily="34" charset="-128"/>
              </a:rPr>
              <a:t>　・授業時間外でする機会が少ない　　　➡　機会の問題</a:t>
            </a:r>
          </a:p>
          <a:p>
            <a:r>
              <a:rPr kumimoji="1" lang="ja-JP" altLang="en-US" sz="2800">
                <a:latin typeface="Meiryo" panose="020B0604030504040204" pitchFamily="34" charset="-128"/>
                <a:ea typeface="Meiryo" panose="020B0604030504040204" pitchFamily="34" charset="-128"/>
              </a:rPr>
              <a:t>　・コードを写すだけで理解していない　➡　意欲，方法の問題</a:t>
            </a:r>
            <a:endParaRPr kumimoji="1" lang="en-US" altLang="ja-JP" sz="2800" dirty="0">
              <a:latin typeface="Meiryo" panose="020B0604030504040204" pitchFamily="34" charset="-128"/>
              <a:ea typeface="Meiryo" panose="020B0604030504040204" pitchFamily="34" charset="-128"/>
            </a:endParaRPr>
          </a:p>
          <a:p>
            <a:endParaRPr kumimoji="1" lang="en-US" altLang="ja-JP" sz="2800" dirty="0">
              <a:latin typeface="Meiryo" panose="020B0604030504040204" pitchFamily="34" charset="-128"/>
              <a:ea typeface="Meiryo" panose="020B0604030504040204" pitchFamily="34" charset="-128"/>
            </a:endParaRPr>
          </a:p>
          <a:p>
            <a:r>
              <a:rPr kumimoji="1" lang="en-US" altLang="ja-JP" sz="2800" dirty="0">
                <a:latin typeface="Meiryo" panose="020B0604030504040204" pitchFamily="34" charset="-128"/>
                <a:ea typeface="Meiryo" panose="020B0604030504040204" pitchFamily="34" charset="-128"/>
              </a:rPr>
              <a:t>→</a:t>
            </a:r>
            <a:r>
              <a:rPr kumimoji="1" lang="ja-JP" altLang="en-US" sz="2800">
                <a:latin typeface="Meiryo" panose="020B0604030504040204" pitchFamily="34" charset="-128"/>
                <a:ea typeface="Meiryo" panose="020B0604030504040204" pitchFamily="34" charset="-128"/>
              </a:rPr>
              <a:t> 授業や課題で，“自分が何をしているか，何を作っているのか想像がつかない”</a:t>
            </a:r>
          </a:p>
          <a:p>
            <a:r>
              <a:rPr kumimoji="1" lang="ja-JP" altLang="en-US" sz="2800">
                <a:latin typeface="Meiryo" panose="020B0604030504040204" pitchFamily="34" charset="-128"/>
                <a:ea typeface="Meiryo" panose="020B0604030504040204" pitchFamily="34" charset="-128"/>
              </a:rPr>
              <a:t>という問題が生まれてしまっている</a:t>
            </a:r>
          </a:p>
        </p:txBody>
      </p:sp>
      <p:grpSp>
        <p:nvGrpSpPr>
          <p:cNvPr id="11" name="グループ化 10">
            <a:extLst>
              <a:ext uri="{FF2B5EF4-FFF2-40B4-BE49-F238E27FC236}">
                <a16:creationId xmlns:a16="http://schemas.microsoft.com/office/drawing/2014/main" id="{3CD3FA3F-9121-06EA-F095-9CBA491FD566}"/>
              </a:ext>
            </a:extLst>
          </p:cNvPr>
          <p:cNvGrpSpPr/>
          <p:nvPr/>
        </p:nvGrpSpPr>
        <p:grpSpPr>
          <a:xfrm>
            <a:off x="15557049" y="7974994"/>
            <a:ext cx="13908526" cy="2077512"/>
            <a:chOff x="996687" y="17560696"/>
            <a:chExt cx="13908526" cy="2077512"/>
          </a:xfrm>
        </p:grpSpPr>
        <p:sp>
          <p:nvSpPr>
            <p:cNvPr id="2" name="テキスト ボックス 1">
              <a:extLst>
                <a:ext uri="{FF2B5EF4-FFF2-40B4-BE49-F238E27FC236}">
                  <a16:creationId xmlns:a16="http://schemas.microsoft.com/office/drawing/2014/main" id="{1E65B6D4-BB64-F9E5-E681-DCAED9035318}"/>
                </a:ext>
              </a:extLst>
            </p:cNvPr>
            <p:cNvSpPr txBox="1"/>
            <p:nvPr/>
          </p:nvSpPr>
          <p:spPr>
            <a:xfrm>
              <a:off x="996687" y="17560696"/>
              <a:ext cx="7671683" cy="523220"/>
            </a:xfrm>
            <a:prstGeom prst="rect">
              <a:avLst/>
            </a:prstGeom>
            <a:noFill/>
          </p:spPr>
          <p:txBody>
            <a:bodyPr wrap="square" rtlCol="0">
              <a:spAutoFit/>
            </a:bodyPr>
            <a:lstStyle/>
            <a:p>
              <a:r>
                <a:rPr kumimoji="1" lang="ja-JP" altLang="en-US" sz="2800">
                  <a:solidFill>
                    <a:schemeClr val="accent1"/>
                  </a:solidFill>
                  <a:latin typeface="メイリオ" panose="020B0604030504040204" pitchFamily="50" charset="-128"/>
                  <a:ea typeface="メイリオ" panose="020B0604030504040204" pitchFamily="50" charset="-128"/>
                </a:rPr>
                <a:t>ブラウザ上で動作する利点</a:t>
              </a:r>
              <a:endParaRPr kumimoji="1" lang="en-US" altLang="ja-JP" sz="28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72017AA7-B09B-A726-689C-937D05EFB726}"/>
                </a:ext>
              </a:extLst>
            </p:cNvPr>
            <p:cNvSpPr txBox="1"/>
            <p:nvPr/>
          </p:nvSpPr>
          <p:spPr>
            <a:xfrm>
              <a:off x="1313031" y="18253213"/>
              <a:ext cx="13592182" cy="1384995"/>
            </a:xfrm>
            <a:prstGeom prst="rect">
              <a:avLst/>
            </a:prstGeom>
            <a:noFill/>
          </p:spPr>
          <p:txBody>
            <a:bodyPr wrap="none" rtlCol="0">
              <a:spAutoFit/>
            </a:bodyPr>
            <a:lstStyle/>
            <a:p>
              <a:r>
                <a:rPr kumimoji="1" lang="ja-JP" altLang="en-US" sz="2800">
                  <a:latin typeface="Meiryo" panose="020B0604030504040204" pitchFamily="34" charset="-128"/>
                  <a:ea typeface="Meiryo" panose="020B0604030504040204" pitchFamily="34" charset="-128"/>
                </a:rPr>
                <a:t>学習者はブラウザを開くだけで学習を始めることができる．</a:t>
              </a:r>
              <a:endParaRPr kumimoji="1" lang="en-US" altLang="ja-JP" sz="2800" dirty="0">
                <a:latin typeface="Meiryo" panose="020B0604030504040204" pitchFamily="34" charset="-128"/>
                <a:ea typeface="Meiryo" panose="020B0604030504040204" pitchFamily="34" charset="-128"/>
              </a:endParaRPr>
            </a:p>
            <a:p>
              <a:r>
                <a:rPr kumimoji="1" lang="en-US" altLang="ja-JP" sz="2800" dirty="0">
                  <a:latin typeface="Meiryo" panose="020B0604030504040204" pitchFamily="34" charset="-128"/>
                  <a:ea typeface="Meiryo" panose="020B0604030504040204" pitchFamily="34" charset="-128"/>
                </a:rPr>
                <a:t>→ </a:t>
              </a:r>
              <a:r>
                <a:rPr kumimoji="1" lang="ja-JP" altLang="en-US" sz="2800">
                  <a:latin typeface="Meiryo" panose="020B0604030504040204" pitchFamily="34" charset="-128"/>
                  <a:ea typeface="Meiryo" panose="020B0604030504040204" pitchFamily="34" charset="-128"/>
                </a:rPr>
                <a:t>プログラミングを始めるハードルは低くなり，自主学習を促すことへ繋がる．</a:t>
              </a:r>
              <a:endParaRPr kumimoji="1" lang="en-US" altLang="ja-JP" sz="2800" dirty="0">
                <a:latin typeface="Meiryo" panose="020B0604030504040204" pitchFamily="34" charset="-128"/>
                <a:ea typeface="Meiryo" panose="020B0604030504040204" pitchFamily="34" charset="-128"/>
              </a:endParaRPr>
            </a:p>
            <a:p>
              <a:r>
                <a:rPr kumimoji="1" lang="en-US" altLang="ja-JP" sz="2800" dirty="0">
                  <a:latin typeface="Meiryo" panose="020B0604030504040204" pitchFamily="34" charset="-128"/>
                  <a:ea typeface="Meiryo" panose="020B0604030504040204" pitchFamily="34" charset="-128"/>
                </a:rPr>
                <a:t>→ </a:t>
              </a:r>
              <a:r>
                <a:rPr kumimoji="1" lang="ja-JP" altLang="en-US" sz="2800">
                  <a:latin typeface="Meiryo" panose="020B0604030504040204" pitchFamily="34" charset="-128"/>
                  <a:ea typeface="Meiryo" panose="020B0604030504040204" pitchFamily="34" charset="-128"/>
                </a:rPr>
                <a:t>「授業時間外でプログラミングをする機会が少ない」という問題を解決できる．</a:t>
              </a:r>
              <a:endParaRPr kumimoji="1" lang="en-US" altLang="ja-JP" sz="2800" dirty="0">
                <a:latin typeface="Meiryo" panose="020B0604030504040204" pitchFamily="34" charset="-128"/>
                <a:ea typeface="Meiryo" panose="020B0604030504040204" pitchFamily="34" charset="-128"/>
              </a:endParaRPr>
            </a:p>
          </p:txBody>
        </p:sp>
      </p:grpSp>
      <p:grpSp>
        <p:nvGrpSpPr>
          <p:cNvPr id="12" name="グループ化 11">
            <a:extLst>
              <a:ext uri="{FF2B5EF4-FFF2-40B4-BE49-F238E27FC236}">
                <a16:creationId xmlns:a16="http://schemas.microsoft.com/office/drawing/2014/main" id="{F2C80A25-F54D-CC30-7A81-724900176141}"/>
              </a:ext>
            </a:extLst>
          </p:cNvPr>
          <p:cNvGrpSpPr/>
          <p:nvPr/>
        </p:nvGrpSpPr>
        <p:grpSpPr>
          <a:xfrm>
            <a:off x="15557049" y="10949405"/>
            <a:ext cx="13908526" cy="2939286"/>
            <a:chOff x="996687" y="17560696"/>
            <a:chExt cx="13908526" cy="2939286"/>
          </a:xfrm>
        </p:grpSpPr>
        <p:sp>
          <p:nvSpPr>
            <p:cNvPr id="13" name="テキスト ボックス 12">
              <a:extLst>
                <a:ext uri="{FF2B5EF4-FFF2-40B4-BE49-F238E27FC236}">
                  <a16:creationId xmlns:a16="http://schemas.microsoft.com/office/drawing/2014/main" id="{53D5F96C-4E3F-8E08-DEDE-7CE5C3FCC53B}"/>
                </a:ext>
              </a:extLst>
            </p:cNvPr>
            <p:cNvSpPr txBox="1"/>
            <p:nvPr/>
          </p:nvSpPr>
          <p:spPr>
            <a:xfrm>
              <a:off x="996687" y="17560696"/>
              <a:ext cx="7671683" cy="523220"/>
            </a:xfrm>
            <a:prstGeom prst="rect">
              <a:avLst/>
            </a:prstGeom>
            <a:noFill/>
          </p:spPr>
          <p:txBody>
            <a:bodyPr wrap="square" rtlCol="0">
              <a:spAutoFit/>
            </a:bodyPr>
            <a:lstStyle/>
            <a:p>
              <a:r>
                <a:rPr kumimoji="1" lang="ja-JP" altLang="en-US" sz="2800">
                  <a:solidFill>
                    <a:schemeClr val="accent1"/>
                  </a:solidFill>
                  <a:latin typeface="メイリオ" panose="020B0604030504040204" pitchFamily="50" charset="-128"/>
                  <a:ea typeface="メイリオ" panose="020B0604030504040204" pitchFamily="50" charset="-128"/>
                </a:rPr>
                <a:t>軽量である利点</a:t>
              </a:r>
              <a:endParaRPr kumimoji="1" lang="en-US" altLang="ja-JP" sz="2800" dirty="0">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7E897332-8601-6DF8-433A-6FFA8DD01163}"/>
                </a:ext>
              </a:extLst>
            </p:cNvPr>
            <p:cNvSpPr txBox="1"/>
            <p:nvPr/>
          </p:nvSpPr>
          <p:spPr>
            <a:xfrm>
              <a:off x="1313031" y="18253213"/>
              <a:ext cx="13592182" cy="2246769"/>
            </a:xfrm>
            <a:prstGeom prst="rect">
              <a:avLst/>
            </a:prstGeom>
            <a:noFill/>
          </p:spPr>
          <p:txBody>
            <a:bodyPr wrap="square" rtlCol="0">
              <a:spAutoFit/>
            </a:bodyPr>
            <a:lstStyle/>
            <a:p>
              <a:r>
                <a:rPr kumimoji="1" lang="ja-JP" altLang="en-US" sz="2800">
                  <a:latin typeface="Meiryo" panose="020B0604030504040204" pitchFamily="34" charset="-128"/>
                  <a:ea typeface="Meiryo" panose="020B0604030504040204" pitchFamily="34" charset="-128"/>
                </a:rPr>
                <a:t>学習環境の</a:t>
              </a:r>
              <a:r>
                <a:rPr kumimoji="1" lang="en-US" altLang="ja-JP" sz="2800" dirty="0">
                  <a:latin typeface="Meiryo" panose="020B0604030504040204" pitchFamily="34" charset="-128"/>
                  <a:ea typeface="Meiryo" panose="020B0604030504040204" pitchFamily="34" charset="-128"/>
                </a:rPr>
                <a:t>1</a:t>
              </a:r>
              <a:r>
                <a:rPr kumimoji="1" lang="ja-JP" altLang="en-US" sz="2800">
                  <a:latin typeface="Meiryo" panose="020B0604030504040204" pitchFamily="34" charset="-128"/>
                  <a:ea typeface="Meiryo" panose="020B0604030504040204" pitchFamily="34" charset="-128"/>
                </a:rPr>
                <a:t>つとして統合開発環境などが挙げられるが，一般に推奨環境のスペックが高く，学校などにおいては既存</a:t>
              </a:r>
              <a:r>
                <a:rPr kumimoji="1" lang="en-US" altLang="ja-JP" sz="2800" dirty="0">
                  <a:latin typeface="Meiryo" panose="020B0604030504040204" pitchFamily="34" charset="-128"/>
                  <a:ea typeface="Meiryo" panose="020B0604030504040204" pitchFamily="34" charset="-128"/>
                </a:rPr>
                <a:t>PC</a:t>
              </a:r>
              <a:r>
                <a:rPr kumimoji="1" lang="ja-JP" altLang="en-US" sz="2800">
                  <a:latin typeface="Meiryo" panose="020B0604030504040204" pitchFamily="34" charset="-128"/>
                  <a:ea typeface="Meiryo" panose="020B0604030504040204" pitchFamily="34" charset="-128"/>
                </a:rPr>
                <a:t>からの置き換えや学生に対して高額な</a:t>
              </a:r>
              <a:r>
                <a:rPr kumimoji="1" lang="en-US" altLang="ja-JP" sz="2800" dirty="0">
                  <a:latin typeface="Meiryo" panose="020B0604030504040204" pitchFamily="34" charset="-128"/>
                  <a:ea typeface="Meiryo" panose="020B0604030504040204" pitchFamily="34" charset="-128"/>
                </a:rPr>
                <a:t>PC</a:t>
              </a:r>
              <a:r>
                <a:rPr kumimoji="1" lang="ja-JP" altLang="en-US" sz="2800">
                  <a:latin typeface="Meiryo" panose="020B0604030504040204" pitchFamily="34" charset="-128"/>
                  <a:ea typeface="Meiryo" panose="020B0604030504040204" pitchFamily="34" charset="-128"/>
                </a:rPr>
                <a:t>の購入を求めることは難しい．</a:t>
              </a:r>
              <a:endParaRPr kumimoji="1" lang="en-US" altLang="ja-JP" sz="2800" dirty="0">
                <a:latin typeface="Meiryo" panose="020B0604030504040204" pitchFamily="34" charset="-128"/>
                <a:ea typeface="Meiryo" panose="020B0604030504040204" pitchFamily="34" charset="-128"/>
              </a:endParaRPr>
            </a:p>
            <a:p>
              <a:r>
                <a:rPr kumimoji="1" lang="en-US" altLang="ja-JP" sz="2800" dirty="0">
                  <a:latin typeface="Meiryo" panose="020B0604030504040204" pitchFamily="34" charset="-128"/>
                  <a:ea typeface="Meiryo" panose="020B0604030504040204" pitchFamily="34" charset="-128"/>
                </a:rPr>
                <a:t>→ </a:t>
              </a:r>
              <a:r>
                <a:rPr kumimoji="1" lang="ja-JP" altLang="en-US" sz="2800">
                  <a:latin typeface="Meiryo" panose="020B0604030504040204" pitchFamily="34" charset="-128"/>
                  <a:ea typeface="Meiryo" panose="020B0604030504040204" pitchFamily="34" charset="-128"/>
                </a:rPr>
                <a:t>本システムは軽量に動作するため安価で性能の低い</a:t>
              </a:r>
              <a:r>
                <a:rPr kumimoji="1" lang="en-US" altLang="ja-JP" sz="2800" dirty="0">
                  <a:latin typeface="Meiryo" panose="020B0604030504040204" pitchFamily="34" charset="-128"/>
                  <a:ea typeface="Meiryo" panose="020B0604030504040204" pitchFamily="34" charset="-128"/>
                </a:rPr>
                <a:t>PC</a:t>
              </a:r>
              <a:r>
                <a:rPr kumimoji="1" lang="ja-JP" altLang="en-US" sz="2800">
                  <a:latin typeface="Meiryo" panose="020B0604030504040204" pitchFamily="34" charset="-128"/>
                  <a:ea typeface="Meiryo" panose="020B0604030504040204" pitchFamily="34" charset="-128"/>
                </a:rPr>
                <a:t>でも満足に動作する．</a:t>
              </a:r>
              <a:endParaRPr kumimoji="1" lang="en-US" altLang="ja-JP" sz="2800" dirty="0">
                <a:latin typeface="Meiryo" panose="020B0604030504040204" pitchFamily="34" charset="-128"/>
                <a:ea typeface="Meiryo" panose="020B0604030504040204" pitchFamily="34" charset="-128"/>
              </a:endParaRPr>
            </a:p>
            <a:p>
              <a:r>
                <a:rPr kumimoji="1" lang="en-US" altLang="ja-JP" sz="2800" dirty="0">
                  <a:latin typeface="Meiryo" panose="020B0604030504040204" pitchFamily="34" charset="-128"/>
                  <a:ea typeface="Meiryo" panose="020B0604030504040204" pitchFamily="34" charset="-128"/>
                </a:rPr>
                <a:t>→ </a:t>
              </a:r>
              <a:r>
                <a:rPr kumimoji="1" lang="ja-JP" altLang="en-US" sz="2800">
                  <a:latin typeface="Meiryo" panose="020B0604030504040204" pitchFamily="34" charset="-128"/>
                  <a:ea typeface="Meiryo" panose="020B0604030504040204" pitchFamily="34" charset="-128"/>
                </a:rPr>
                <a:t>既存の環境からの移行を容易かつ迅速に行ことができる</a:t>
              </a:r>
              <a:endParaRPr kumimoji="1" lang="en-US" altLang="ja-JP" sz="2800" dirty="0">
                <a:latin typeface="Meiryo" panose="020B0604030504040204" pitchFamily="34" charset="-128"/>
                <a:ea typeface="Meiryo" panose="020B0604030504040204" pitchFamily="34" charset="-128"/>
              </a:endParaRPr>
            </a:p>
          </p:txBody>
        </p:sp>
      </p:grpSp>
      <p:grpSp>
        <p:nvGrpSpPr>
          <p:cNvPr id="15" name="グループ化 14">
            <a:extLst>
              <a:ext uri="{FF2B5EF4-FFF2-40B4-BE49-F238E27FC236}">
                <a16:creationId xmlns:a16="http://schemas.microsoft.com/office/drawing/2014/main" id="{AB7140AB-BF46-B49C-77C7-D40ED3D578A5}"/>
              </a:ext>
            </a:extLst>
          </p:cNvPr>
          <p:cNvGrpSpPr/>
          <p:nvPr/>
        </p:nvGrpSpPr>
        <p:grpSpPr>
          <a:xfrm>
            <a:off x="15557049" y="14925185"/>
            <a:ext cx="13908526" cy="4231947"/>
            <a:chOff x="996687" y="17560696"/>
            <a:chExt cx="13908526" cy="4231947"/>
          </a:xfrm>
        </p:grpSpPr>
        <p:sp>
          <p:nvSpPr>
            <p:cNvPr id="16" name="テキスト ボックス 15">
              <a:extLst>
                <a:ext uri="{FF2B5EF4-FFF2-40B4-BE49-F238E27FC236}">
                  <a16:creationId xmlns:a16="http://schemas.microsoft.com/office/drawing/2014/main" id="{0858541C-68FF-997B-C916-AD07660738A2}"/>
                </a:ext>
              </a:extLst>
            </p:cNvPr>
            <p:cNvSpPr txBox="1"/>
            <p:nvPr/>
          </p:nvSpPr>
          <p:spPr>
            <a:xfrm>
              <a:off x="996687" y="17560696"/>
              <a:ext cx="7671683" cy="523220"/>
            </a:xfrm>
            <a:prstGeom prst="rect">
              <a:avLst/>
            </a:prstGeom>
            <a:noFill/>
          </p:spPr>
          <p:txBody>
            <a:bodyPr wrap="square" rtlCol="0">
              <a:spAutoFit/>
            </a:bodyPr>
            <a:lstStyle/>
            <a:p>
              <a:r>
                <a:rPr kumimoji="1" lang="ja-JP" altLang="en-US" sz="2800">
                  <a:solidFill>
                    <a:schemeClr val="accent1"/>
                  </a:solidFill>
                  <a:latin typeface="メイリオ" panose="020B0604030504040204" pitchFamily="50" charset="-128"/>
                  <a:ea typeface="メイリオ" panose="020B0604030504040204" pitchFamily="50" charset="-128"/>
                </a:rPr>
                <a:t>テスト可能である利点</a:t>
              </a:r>
              <a:endParaRPr kumimoji="1" lang="en-US" altLang="ja-JP" sz="2800" dirty="0">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70B48420-A748-8C31-2984-6025D5BAC9D0}"/>
                </a:ext>
              </a:extLst>
            </p:cNvPr>
            <p:cNvSpPr txBox="1"/>
            <p:nvPr/>
          </p:nvSpPr>
          <p:spPr>
            <a:xfrm>
              <a:off x="1313031" y="18253213"/>
              <a:ext cx="13592182" cy="3539430"/>
            </a:xfrm>
            <a:prstGeom prst="rect">
              <a:avLst/>
            </a:prstGeom>
            <a:noFill/>
          </p:spPr>
          <p:txBody>
            <a:bodyPr wrap="square" rtlCol="0">
              <a:spAutoFit/>
            </a:bodyPr>
            <a:lstStyle/>
            <a:p>
              <a:r>
                <a:rPr kumimoji="1" lang="ja-JP" altLang="en-US" sz="2800">
                  <a:latin typeface="Meiryo" panose="020B0604030504040204" pitchFamily="34" charset="-128"/>
                  <a:ea typeface="Meiryo" panose="020B0604030504040204" pitchFamily="34" charset="-128"/>
                </a:rPr>
                <a:t>「友達のコードを写すことで課題提出をこなし，理解していない場合」</a:t>
              </a:r>
              <a:endParaRPr kumimoji="1" lang="en-US" altLang="ja-JP" sz="2800" dirty="0">
                <a:latin typeface="Meiryo" panose="020B0604030504040204" pitchFamily="34" charset="-128"/>
                <a:ea typeface="Meiryo" panose="020B0604030504040204" pitchFamily="34" charset="-128"/>
              </a:endParaRPr>
            </a:p>
            <a:p>
              <a:r>
                <a:rPr kumimoji="1" lang="ja-JP" altLang="en-US" sz="2800">
                  <a:latin typeface="Meiryo" panose="020B0604030504040204" pitchFamily="34" charset="-128"/>
                  <a:ea typeface="Meiryo" panose="020B0604030504040204" pitchFamily="34" charset="-128"/>
                </a:rPr>
                <a:t>＝</a:t>
              </a:r>
              <a:r>
                <a:rPr kumimoji="1" lang="en-US" altLang="ja-JP" sz="2800" dirty="0">
                  <a:latin typeface="Meiryo" panose="020B0604030504040204" pitchFamily="34" charset="-128"/>
                  <a:ea typeface="Meiryo" panose="020B0604030504040204" pitchFamily="34" charset="-128"/>
                </a:rPr>
                <a:t> </a:t>
              </a:r>
              <a:r>
                <a:rPr kumimoji="1" lang="ja-JP" altLang="en-US" sz="2800">
                  <a:latin typeface="Meiryo" panose="020B0604030504040204" pitchFamily="34" charset="-128"/>
                  <a:ea typeface="Meiryo" panose="020B0604030504040204" pitchFamily="34" charset="-128"/>
                </a:rPr>
                <a:t>学習者自身が課題を達するのに必要な知識や問題の細分化などを行えていない</a:t>
              </a:r>
              <a:endParaRPr kumimoji="1" lang="en-US" altLang="ja-JP" sz="2800" dirty="0">
                <a:latin typeface="Meiryo" panose="020B0604030504040204" pitchFamily="34" charset="-128"/>
                <a:ea typeface="Meiryo" panose="020B0604030504040204" pitchFamily="34" charset="-128"/>
              </a:endParaRPr>
            </a:p>
            <a:p>
              <a:endParaRPr kumimoji="1" lang="en-US" altLang="ja-JP" sz="2800" dirty="0">
                <a:latin typeface="Meiryo" panose="020B0604030504040204" pitchFamily="34" charset="-128"/>
                <a:ea typeface="Meiryo" panose="020B0604030504040204" pitchFamily="34" charset="-128"/>
              </a:endParaRPr>
            </a:p>
            <a:p>
              <a:r>
                <a:rPr kumimoji="1" lang="ja-JP" altLang="en-US" sz="2800">
                  <a:latin typeface="Meiryo" panose="020B0604030504040204" pitchFamily="34" charset="-128"/>
                  <a:ea typeface="Meiryo" panose="020B0604030504040204" pitchFamily="34" charset="-128"/>
                </a:rPr>
                <a:t>テストによって実行，動作確認などを簡略化，時間短縮</a:t>
              </a:r>
              <a:endParaRPr kumimoji="1" lang="en-US" altLang="ja-JP" sz="2800" dirty="0">
                <a:latin typeface="Meiryo" panose="020B0604030504040204" pitchFamily="34" charset="-128"/>
                <a:ea typeface="Meiryo" panose="020B0604030504040204" pitchFamily="34" charset="-128"/>
              </a:endParaRPr>
            </a:p>
            <a:p>
              <a:r>
                <a:rPr kumimoji="1" lang="en-US" altLang="ja-JP" sz="2800" dirty="0">
                  <a:latin typeface="Meiryo" panose="020B0604030504040204" pitchFamily="34" charset="-128"/>
                  <a:ea typeface="Meiryo" panose="020B0604030504040204" pitchFamily="34" charset="-128"/>
                </a:rPr>
                <a:t>→ </a:t>
              </a:r>
              <a:r>
                <a:rPr kumimoji="1" lang="ja-JP" altLang="en-US" sz="2800">
                  <a:latin typeface="Meiryo" panose="020B0604030504040204" pitchFamily="34" charset="-128"/>
                  <a:ea typeface="Meiryo" panose="020B0604030504040204" pitchFamily="34" charset="-128"/>
                </a:rPr>
                <a:t>トライアンドエラーの高速化，効率化による学習時間の確保</a:t>
              </a:r>
              <a:endParaRPr kumimoji="1" lang="en-US" altLang="ja-JP" sz="2800" dirty="0">
                <a:latin typeface="Meiryo" panose="020B0604030504040204" pitchFamily="34" charset="-128"/>
                <a:ea typeface="Meiryo" panose="020B0604030504040204" pitchFamily="34" charset="-128"/>
              </a:endParaRPr>
            </a:p>
            <a:p>
              <a:endParaRPr kumimoji="1" lang="en-US" altLang="ja-JP" sz="2800" dirty="0">
                <a:latin typeface="Meiryo" panose="020B0604030504040204" pitchFamily="34" charset="-128"/>
                <a:ea typeface="Meiryo" panose="020B0604030504040204" pitchFamily="34" charset="-128"/>
              </a:endParaRPr>
            </a:p>
            <a:p>
              <a:r>
                <a:rPr kumimoji="1" lang="ja-JP" altLang="en-US" sz="2800">
                  <a:latin typeface="Meiryo" panose="020B0604030504040204" pitchFamily="34" charset="-128"/>
                  <a:ea typeface="Meiryo" panose="020B0604030504040204" pitchFamily="34" charset="-128"/>
                </a:rPr>
                <a:t>テストケースによるプログラムの動作をイメージできる</a:t>
              </a:r>
              <a:endParaRPr kumimoji="1" lang="en-US" altLang="ja-JP" sz="2800" dirty="0">
                <a:latin typeface="Meiryo" panose="020B0604030504040204" pitchFamily="34" charset="-128"/>
                <a:ea typeface="Meiryo" panose="020B0604030504040204" pitchFamily="34" charset="-128"/>
              </a:endParaRPr>
            </a:p>
            <a:p>
              <a:r>
                <a:rPr kumimoji="1" lang="en-US" altLang="ja-JP" sz="2800" dirty="0">
                  <a:latin typeface="Meiryo" panose="020B0604030504040204" pitchFamily="34" charset="-128"/>
                  <a:ea typeface="Meiryo" panose="020B0604030504040204" pitchFamily="34" charset="-128"/>
                </a:rPr>
                <a:t>→</a:t>
              </a:r>
              <a:r>
                <a:rPr kumimoji="1" lang="ja-JP" altLang="en-US" sz="2800">
                  <a:latin typeface="Meiryo" panose="020B0604030504040204" pitchFamily="34" charset="-128"/>
                  <a:ea typeface="Meiryo" panose="020B0604030504040204" pitchFamily="34" charset="-128"/>
                </a:rPr>
                <a:t>具体的な動作を意識した学習につながる</a:t>
              </a:r>
            </a:p>
          </p:txBody>
        </p:sp>
      </p:grpSp>
      <p:pic>
        <p:nvPicPr>
          <p:cNvPr id="19" name="図 18" descr="コンピューターのスクリーンショット&#10;&#10;自動的に生成された説明">
            <a:extLst>
              <a:ext uri="{FF2B5EF4-FFF2-40B4-BE49-F238E27FC236}">
                <a16:creationId xmlns:a16="http://schemas.microsoft.com/office/drawing/2014/main" id="{D4401ED9-1590-355E-7D0D-9781479359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5079"/>
            <a:ext cx="30275213" cy="16168683"/>
          </a:xfrm>
          <a:prstGeom prst="rect">
            <a:avLst/>
          </a:prstGeom>
        </p:spPr>
      </p:pic>
      <p:sp>
        <p:nvSpPr>
          <p:cNvPr id="20" name="正方形/長方形 19">
            <a:extLst>
              <a:ext uri="{FF2B5EF4-FFF2-40B4-BE49-F238E27FC236}">
                <a16:creationId xmlns:a16="http://schemas.microsoft.com/office/drawing/2014/main" id="{D43531C4-B484-8E35-FAB7-39745DEFBE42}"/>
              </a:ext>
            </a:extLst>
          </p:cNvPr>
          <p:cNvSpPr/>
          <p:nvPr/>
        </p:nvSpPr>
        <p:spPr>
          <a:xfrm>
            <a:off x="371121" y="16952860"/>
            <a:ext cx="14645053" cy="9458857"/>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四角形: 角を丸くする 52">
            <a:extLst>
              <a:ext uri="{FF2B5EF4-FFF2-40B4-BE49-F238E27FC236}">
                <a16:creationId xmlns:a16="http://schemas.microsoft.com/office/drawing/2014/main" id="{9F728CE0-B0EE-C611-4E01-A89419E20C46}"/>
              </a:ext>
            </a:extLst>
          </p:cNvPr>
          <p:cNvSpPr/>
          <p:nvPr/>
        </p:nvSpPr>
        <p:spPr>
          <a:xfrm>
            <a:off x="1158736" y="16508325"/>
            <a:ext cx="6508336" cy="851297"/>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kumimoji="1" lang="ja-JP" altLang="en-US" sz="4400">
                <a:solidFill>
                  <a:schemeClr val="bg1"/>
                </a:solidFill>
                <a:latin typeface="ＭＳ Ｐゴシック" panose="020B0600070205080204" pitchFamily="50" charset="-128"/>
                <a:ea typeface="ＭＳ Ｐゴシック" panose="020B0600070205080204" pitchFamily="50" charset="-128"/>
              </a:rPr>
              <a:t>構築したシステムについて</a:t>
            </a:r>
            <a:endParaRPr kumimoji="1" lang="ja-JP" altLang="en-US" sz="4400" dirty="0">
              <a:solidFill>
                <a:schemeClr val="bg1"/>
              </a:solidFill>
              <a:latin typeface="ＭＳ Ｐゴシック" panose="020B0600070205080204" pitchFamily="50" charset="-128"/>
              <a:ea typeface="ＭＳ Ｐゴシック" panose="020B0600070205080204" pitchFamily="50" charset="-128"/>
            </a:endParaRPr>
          </a:p>
        </p:txBody>
      </p:sp>
      <p:pic>
        <p:nvPicPr>
          <p:cNvPr id="23" name="グラフィックス 22">
            <a:extLst>
              <a:ext uri="{FF2B5EF4-FFF2-40B4-BE49-F238E27FC236}">
                <a16:creationId xmlns:a16="http://schemas.microsoft.com/office/drawing/2014/main" id="{DFE663BE-FF07-0BD6-0BD9-84330F831F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6587" y="17769096"/>
            <a:ext cx="14668370" cy="8350939"/>
          </a:xfrm>
          <a:prstGeom prst="rect">
            <a:avLst/>
          </a:prstGeom>
        </p:spPr>
      </p:pic>
      <p:sp>
        <p:nvSpPr>
          <p:cNvPr id="25" name="正方形/長方形 24">
            <a:extLst>
              <a:ext uri="{FF2B5EF4-FFF2-40B4-BE49-F238E27FC236}">
                <a16:creationId xmlns:a16="http://schemas.microsoft.com/office/drawing/2014/main" id="{B3A5CCA5-22BF-1E7F-3745-8EEE204627B6}"/>
              </a:ext>
            </a:extLst>
          </p:cNvPr>
          <p:cNvSpPr/>
          <p:nvPr/>
        </p:nvSpPr>
        <p:spPr>
          <a:xfrm>
            <a:off x="15313573" y="20581732"/>
            <a:ext cx="14645053" cy="5829985"/>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四角形: 角を丸くする 52">
            <a:extLst>
              <a:ext uri="{FF2B5EF4-FFF2-40B4-BE49-F238E27FC236}">
                <a16:creationId xmlns:a16="http://schemas.microsoft.com/office/drawing/2014/main" id="{5ACE4F90-2477-61AF-73A1-891C844B317D}"/>
              </a:ext>
            </a:extLst>
          </p:cNvPr>
          <p:cNvSpPr/>
          <p:nvPr/>
        </p:nvSpPr>
        <p:spPr>
          <a:xfrm>
            <a:off x="16338729" y="20137197"/>
            <a:ext cx="1753116" cy="851297"/>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kumimoji="1" lang="ja-JP" altLang="en-US" sz="4400">
                <a:solidFill>
                  <a:schemeClr val="bg1"/>
                </a:solidFill>
                <a:latin typeface="ＭＳ Ｐゴシック" panose="020B0600070205080204" pitchFamily="50" charset="-128"/>
                <a:ea typeface="ＭＳ Ｐゴシック" panose="020B0600070205080204" pitchFamily="50" charset="-128"/>
              </a:rPr>
              <a:t>まとめ</a:t>
            </a:r>
            <a:endParaRPr kumimoji="1" lang="ja-JP" altLang="en-US" sz="4400" dirty="0">
              <a:solidFill>
                <a:schemeClr val="bg1"/>
              </a:solidFill>
              <a:latin typeface="ＭＳ Ｐゴシック" panose="020B0600070205080204" pitchFamily="50" charset="-128"/>
              <a:ea typeface="ＭＳ Ｐゴシック" panose="020B0600070205080204" pitchFamily="50" charset="-128"/>
            </a:endParaRPr>
          </a:p>
        </p:txBody>
      </p:sp>
      <p:sp>
        <p:nvSpPr>
          <p:cNvPr id="28" name="テキスト ボックス 27">
            <a:extLst>
              <a:ext uri="{FF2B5EF4-FFF2-40B4-BE49-F238E27FC236}">
                <a16:creationId xmlns:a16="http://schemas.microsoft.com/office/drawing/2014/main" id="{A6E8A677-C62E-6F60-07B2-93C402442D5C}"/>
              </a:ext>
            </a:extLst>
          </p:cNvPr>
          <p:cNvSpPr txBox="1"/>
          <p:nvPr/>
        </p:nvSpPr>
        <p:spPr>
          <a:xfrm>
            <a:off x="15873393" y="21503538"/>
            <a:ext cx="13592182" cy="4401205"/>
          </a:xfrm>
          <a:prstGeom prst="rect">
            <a:avLst/>
          </a:prstGeom>
          <a:noFill/>
        </p:spPr>
        <p:txBody>
          <a:bodyPr wrap="square" rtlCol="0">
            <a:spAutoFit/>
          </a:bodyPr>
          <a:lstStyle/>
          <a:p>
            <a:r>
              <a:rPr kumimoji="1" lang="ja-JP" altLang="en-US" sz="2800">
                <a:latin typeface="Meiryo" panose="020B0604030504040204" pitchFamily="34" charset="-128"/>
                <a:ea typeface="Meiryo" panose="020B0604030504040204" pitchFamily="34" charset="-128"/>
              </a:rPr>
              <a:t>本システムが研究背景にある問題を解決できるかは，呉工業高等専門学校電気情報工学科に在学する</a:t>
            </a:r>
            <a:r>
              <a:rPr kumimoji="1" lang="en-US" altLang="ja-JP" sz="2800" dirty="0">
                <a:latin typeface="Meiryo" panose="020B0604030504040204" pitchFamily="34" charset="-128"/>
                <a:ea typeface="Meiryo" panose="020B0604030504040204" pitchFamily="34" charset="-128"/>
              </a:rPr>
              <a:t>17</a:t>
            </a:r>
            <a:r>
              <a:rPr kumimoji="1" lang="ja-JP" altLang="en-US" sz="2800">
                <a:latin typeface="Meiryo" panose="020B0604030504040204" pitchFamily="34" charset="-128"/>
                <a:ea typeface="Meiryo" panose="020B0604030504040204" pitchFamily="34" charset="-128"/>
              </a:rPr>
              <a:t>名の学生に対し，匿名のアンケート調査を行うことで評価した．</a:t>
            </a:r>
          </a:p>
          <a:p>
            <a:r>
              <a:rPr kumimoji="1" lang="ja-JP" altLang="en-US" sz="2800">
                <a:latin typeface="Meiryo" panose="020B0604030504040204" pitchFamily="34" charset="-128"/>
                <a:ea typeface="Meiryo" panose="020B0604030504040204" pitchFamily="34" charset="-128"/>
              </a:rPr>
              <a:t>調査方法には，筆者が用意したテストを満たすように学生に関数を実装させ，その後プログラミングの熟練度や既存の授業形態から本システムに変更された場合の影響についてなどを問うた．その結果から，多くの学生が現在の授業方法や環境に問題を感じていること，構築したシステムを使用することで大きく改善されることが明らかとなった．</a:t>
            </a:r>
            <a:endParaRPr kumimoji="1" lang="en-US" altLang="ja-JP" sz="2800" dirty="0">
              <a:latin typeface="Meiryo" panose="020B0604030504040204" pitchFamily="34" charset="-128"/>
              <a:ea typeface="Meiryo" panose="020B0604030504040204" pitchFamily="34" charset="-128"/>
            </a:endParaRPr>
          </a:p>
          <a:p>
            <a:endParaRPr kumimoji="1" lang="en-US" altLang="ja-JP" sz="2800" dirty="0">
              <a:latin typeface="Meiryo" panose="020B0604030504040204" pitchFamily="34" charset="-128"/>
              <a:ea typeface="Meiryo" panose="020B0604030504040204" pitchFamily="34" charset="-128"/>
            </a:endParaRPr>
          </a:p>
          <a:p>
            <a:r>
              <a:rPr kumimoji="1" lang="ja-JP" altLang="en-US" sz="2800">
                <a:latin typeface="Meiryo" panose="020B0604030504040204" pitchFamily="34" charset="-128"/>
                <a:ea typeface="Meiryo" panose="020B0604030504040204" pitchFamily="34" charset="-128"/>
              </a:rPr>
              <a:t>本システムが実際の学習効果にどのような影響を与えるかについては，今後，授業での使用状況や使い勝手などをより詳細に調査する必要がある．</a:t>
            </a:r>
          </a:p>
        </p:txBody>
      </p:sp>
    </p:spTree>
    <p:extLst>
      <p:ext uri="{BB962C8B-B14F-4D97-AF65-F5344CB8AC3E}">
        <p14:creationId xmlns:p14="http://schemas.microsoft.com/office/powerpoint/2010/main" val="253629279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FA9ACA75C862754A8649B3E439449CE0" ma:contentTypeVersion="11" ma:contentTypeDescription="新しいドキュメントを作成します。" ma:contentTypeScope="" ma:versionID="7296e0e39e2783cc89323ba7abddf997">
  <xsd:schema xmlns:xsd="http://www.w3.org/2001/XMLSchema" xmlns:xs="http://www.w3.org/2001/XMLSchema" xmlns:p="http://schemas.microsoft.com/office/2006/metadata/properties" xmlns:ns3="0c1a8caa-280c-40d8-9a19-c8759556d505" xmlns:ns4="b39ea729-9bc3-4c1e-9a2f-5f0a663ece30" targetNamespace="http://schemas.microsoft.com/office/2006/metadata/properties" ma:root="true" ma:fieldsID="fc38e151f64b359565570f54546a004c" ns3:_="" ns4:_="">
    <xsd:import namespace="0c1a8caa-280c-40d8-9a19-c8759556d505"/>
    <xsd:import namespace="b39ea729-9bc3-4c1e-9a2f-5f0a663ece30"/>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1a8caa-280c-40d8-9a19-c8759556d5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39ea729-9bc3-4c1e-9a2f-5f0a663ece30"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element name="SharingHintHash" ma:index="12"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E564941-C9B5-43E9-9E7B-DAA98D6FD7F4}">
  <ds:schemaRefs>
    <ds:schemaRef ds:uri="http://purl.org/dc/terms/"/>
    <ds:schemaRef ds:uri="0c1a8caa-280c-40d8-9a19-c8759556d505"/>
    <ds:schemaRef ds:uri="http://purl.org/dc/dcmitype/"/>
    <ds:schemaRef ds:uri="http://schemas.openxmlformats.org/package/2006/metadata/core-properties"/>
    <ds:schemaRef ds:uri="http://schemas.microsoft.com/office/2006/metadata/properties"/>
    <ds:schemaRef ds:uri="http://purl.org/dc/elements/1.1/"/>
    <ds:schemaRef ds:uri="http://schemas.microsoft.com/office/2006/documentManagement/types"/>
    <ds:schemaRef ds:uri="http://www.w3.org/XML/1998/namespace"/>
    <ds:schemaRef ds:uri="http://schemas.microsoft.com/office/infopath/2007/PartnerControls"/>
    <ds:schemaRef ds:uri="b39ea729-9bc3-4c1e-9a2f-5f0a663ece30"/>
  </ds:schemaRefs>
</ds:datastoreItem>
</file>

<file path=customXml/itemProps2.xml><?xml version="1.0" encoding="utf-8"?>
<ds:datastoreItem xmlns:ds="http://schemas.openxmlformats.org/officeDocument/2006/customXml" ds:itemID="{D7494AD0-77FE-4101-86A5-DA85CEBEFAE6}">
  <ds:schemaRefs>
    <ds:schemaRef ds:uri="http://schemas.microsoft.com/sharepoint/v3/contenttype/forms"/>
  </ds:schemaRefs>
</ds:datastoreItem>
</file>

<file path=customXml/itemProps3.xml><?xml version="1.0" encoding="utf-8"?>
<ds:datastoreItem xmlns:ds="http://schemas.openxmlformats.org/officeDocument/2006/customXml" ds:itemID="{8C49C3D4-156D-40AC-A976-586C97A226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1a8caa-280c-40d8-9a19-c8759556d505"/>
    <ds:schemaRef ds:uri="b39ea729-9bc3-4c1e-9a2f-5f0a663ece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1101</TotalTime>
  <Words>577</Words>
  <Application>Microsoft Macintosh PowerPoint</Application>
  <PresentationFormat>ユーザー設定</PresentationFormat>
  <Paragraphs>43</Paragraphs>
  <Slides>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HGSｺﾞｼｯｸE</vt:lpstr>
      <vt:lpstr>ＭＳ Ｐゴシック</vt:lpstr>
      <vt:lpstr>メイリオ</vt:lpstr>
      <vt:lpstr>メイリオ</vt:lpstr>
      <vt:lpstr>游ゴシック</vt:lpstr>
      <vt:lpstr>Arial</vt:lpstr>
      <vt:lpstr>Calibri</vt:lpstr>
      <vt:lpstr>Office テーマ</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1S20-kure</dc:creator>
  <cp:lastModifiedBy>1S17-kure</cp:lastModifiedBy>
  <cp:revision>92</cp:revision>
  <cp:lastPrinted>2022-11-10T13:19:06Z</cp:lastPrinted>
  <dcterms:created xsi:type="dcterms:W3CDTF">2022-10-29T01:36:38Z</dcterms:created>
  <dcterms:modified xsi:type="dcterms:W3CDTF">2023-02-27T19:05:30Z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0x010100FA9ACA75C862754A8649B3E439449CE0</vt:lpwstr>
  </property>
</Properties>
</file>