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8"/>
  </p:notesMasterIdLst>
  <p:handoutMasterIdLst>
    <p:handoutMasterId r:id="rId39"/>
  </p:handoutMasterIdLst>
  <p:sldIdLst>
    <p:sldId id="256" r:id="rId2"/>
    <p:sldId id="345" r:id="rId3"/>
    <p:sldId id="310" r:id="rId4"/>
    <p:sldId id="311" r:id="rId5"/>
    <p:sldId id="312" r:id="rId6"/>
    <p:sldId id="313" r:id="rId7"/>
    <p:sldId id="361" r:id="rId8"/>
    <p:sldId id="363" r:id="rId9"/>
    <p:sldId id="364" r:id="rId10"/>
    <p:sldId id="362" r:id="rId11"/>
    <p:sldId id="391" r:id="rId12"/>
    <p:sldId id="365" r:id="rId13"/>
    <p:sldId id="369" r:id="rId14"/>
    <p:sldId id="370" r:id="rId15"/>
    <p:sldId id="368" r:id="rId16"/>
    <p:sldId id="371" r:id="rId17"/>
    <p:sldId id="372" r:id="rId18"/>
    <p:sldId id="373" r:id="rId19"/>
    <p:sldId id="374" r:id="rId20"/>
    <p:sldId id="375" r:id="rId21"/>
    <p:sldId id="376" r:id="rId22"/>
    <p:sldId id="377" r:id="rId23"/>
    <p:sldId id="378" r:id="rId24"/>
    <p:sldId id="392" r:id="rId25"/>
    <p:sldId id="379" r:id="rId26"/>
    <p:sldId id="380" r:id="rId27"/>
    <p:sldId id="381" r:id="rId28"/>
    <p:sldId id="387" r:id="rId29"/>
    <p:sldId id="389" r:id="rId30"/>
    <p:sldId id="388" r:id="rId31"/>
    <p:sldId id="390" r:id="rId32"/>
    <p:sldId id="382" r:id="rId33"/>
    <p:sldId id="383" r:id="rId34"/>
    <p:sldId id="385" r:id="rId35"/>
    <p:sldId id="386" r:id="rId36"/>
    <p:sldId id="393" r:id="rId3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5C5C"/>
    <a:srgbClr val="0098C6"/>
    <a:srgbClr val="FA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012"/>
    <p:restoredTop sz="95103"/>
  </p:normalViewPr>
  <p:slideViewPr>
    <p:cSldViewPr>
      <p:cViewPr varScale="1">
        <p:scale>
          <a:sx n="197" d="100"/>
          <a:sy n="197" d="100"/>
        </p:scale>
        <p:origin x="2184" y="192"/>
      </p:cViewPr>
      <p:guideLst/>
    </p:cSldViewPr>
  </p:slideViewPr>
  <p:notesTextViewPr>
    <p:cViewPr>
      <p:scale>
        <a:sx n="1" d="1"/>
        <a:sy n="1" d="1"/>
      </p:scale>
      <p:origin x="0" y="0"/>
    </p:cViewPr>
  </p:notesTextViewPr>
  <p:sorterViewPr>
    <p:cViewPr>
      <p:scale>
        <a:sx n="80" d="100"/>
        <a:sy n="80" d="100"/>
      </p:scale>
      <p:origin x="0" y="0"/>
    </p:cViewPr>
  </p:sorterViewPr>
  <p:notesViewPr>
    <p:cSldViewPr>
      <p:cViewPr varScale="1">
        <p:scale>
          <a:sx n="155" d="100"/>
          <a:sy n="155" d="100"/>
        </p:scale>
        <p:origin x="5704" y="208"/>
      </p:cViewPr>
      <p:guideLst/>
    </p:cSldViewPr>
  </p:notesViewPr>
  <p:gridSpacing cx="225747" cy="225747"/>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6D51B27E-10AC-636A-0C3F-3849F1F46BF4}"/>
              </a:ext>
            </a:extLst>
          </p:cNvPr>
          <p:cNvSpPr>
            <a:spLocks noGrp="1"/>
          </p:cNvSpPr>
          <p:nvPr>
            <p:ph type="hdr" sz="quarter"/>
          </p:nvPr>
        </p:nvSpPr>
        <p:spPr>
          <a:xfrm>
            <a:off x="0" y="3"/>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61A6622D-E6F3-8081-2272-A78272C0C66A}"/>
              </a:ext>
            </a:extLst>
          </p:cNvPr>
          <p:cNvSpPr>
            <a:spLocks noGrp="1"/>
          </p:cNvSpPr>
          <p:nvPr>
            <p:ph type="dt" sz="quarter" idx="1"/>
          </p:nvPr>
        </p:nvSpPr>
        <p:spPr>
          <a:xfrm>
            <a:off x="3884613" y="3"/>
            <a:ext cx="2971800" cy="458788"/>
          </a:xfrm>
          <a:prstGeom prst="rect">
            <a:avLst/>
          </a:prstGeom>
        </p:spPr>
        <p:txBody>
          <a:bodyPr vert="horz" lIns="91440" tIns="45720" rIns="91440" bIns="45720" rtlCol="0"/>
          <a:lstStyle>
            <a:lvl1pPr algn="r">
              <a:defRPr sz="1200"/>
            </a:lvl1pPr>
          </a:lstStyle>
          <a:p>
            <a:fld id="{23974E77-697C-D646-8F1F-1A3ED3ABE3D1}" type="datetimeFigureOut">
              <a:rPr kumimoji="1" lang="ja-JP" altLang="en-US" smtClean="0"/>
              <a:t>2024/1/13</a:t>
            </a:fld>
            <a:endParaRPr kumimoji="1" lang="ja-JP" altLang="en-US"/>
          </a:p>
        </p:txBody>
      </p:sp>
      <p:sp>
        <p:nvSpPr>
          <p:cNvPr id="4" name="フッター プレースホルダー 3">
            <a:extLst>
              <a:ext uri="{FF2B5EF4-FFF2-40B4-BE49-F238E27FC236}">
                <a16:creationId xmlns:a16="http://schemas.microsoft.com/office/drawing/2014/main" id="{7D034D3F-270A-60CC-817F-3C3B52EDFF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154031B8-E92B-0276-D7B3-E6139A439F1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898320-A12C-C149-894E-6A40198D0D8D}" type="slidenum">
              <a:rPr kumimoji="1" lang="ja-JP" altLang="en-US" smtClean="0"/>
              <a:t>‹#›</a:t>
            </a:fld>
            <a:endParaRPr kumimoji="1" lang="ja-JP" altLang="en-US"/>
          </a:p>
        </p:txBody>
      </p:sp>
    </p:spTree>
    <p:extLst>
      <p:ext uri="{BB962C8B-B14F-4D97-AF65-F5344CB8AC3E}">
        <p14:creationId xmlns:p14="http://schemas.microsoft.com/office/powerpoint/2010/main" val="6357627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3"/>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3"/>
            <a:ext cx="2971800" cy="458788"/>
          </a:xfrm>
          <a:prstGeom prst="rect">
            <a:avLst/>
          </a:prstGeom>
        </p:spPr>
        <p:txBody>
          <a:bodyPr vert="horz" lIns="91440" tIns="45720" rIns="91440" bIns="45720" rtlCol="0"/>
          <a:lstStyle>
            <a:lvl1pPr algn="r">
              <a:defRPr sz="1200"/>
            </a:lvl1pPr>
          </a:lstStyle>
          <a:p>
            <a:fld id="{17D192C1-6C19-F249-8CAC-F9B6B4F5C69C}" type="datetimeFigureOut">
              <a:rPr kumimoji="1" lang="ja-JP" altLang="en-US" smtClean="0"/>
              <a:t>2024/1/13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FABAFB-6B4A-544D-A7E1-D475FE9AD913}" type="slidenum">
              <a:rPr kumimoji="1" lang="ja-JP" altLang="en-US" smtClean="0"/>
              <a:t>‹#›</a:t>
            </a:fld>
            <a:endParaRPr kumimoji="1" lang="ja-JP" altLang="en-US"/>
          </a:p>
        </p:txBody>
      </p:sp>
    </p:spTree>
    <p:extLst>
      <p:ext uri="{BB962C8B-B14F-4D97-AF65-F5344CB8AC3E}">
        <p14:creationId xmlns:p14="http://schemas.microsoft.com/office/powerpoint/2010/main" val="352789190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AFABAFB-6B4A-544D-A7E1-D475FE9AD913}" type="slidenum">
              <a:rPr kumimoji="1" lang="ja-JP" altLang="en-US" smtClean="0"/>
              <a:t>31</a:t>
            </a:fld>
            <a:endParaRPr kumimoji="1" lang="ja-JP" altLang="en-US"/>
          </a:p>
        </p:txBody>
      </p:sp>
    </p:spTree>
    <p:extLst>
      <p:ext uri="{BB962C8B-B14F-4D97-AF65-F5344CB8AC3E}">
        <p14:creationId xmlns:p14="http://schemas.microsoft.com/office/powerpoint/2010/main" val="1600244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5" name="角丸四角形 4">
            <a:extLst>
              <a:ext uri="{FF2B5EF4-FFF2-40B4-BE49-F238E27FC236}">
                <a16:creationId xmlns:a16="http://schemas.microsoft.com/office/drawing/2014/main" id="{E0DD7735-3C36-5CBD-68F7-3ACA1488AEB8}"/>
              </a:ext>
            </a:extLst>
          </p:cNvPr>
          <p:cNvSpPr/>
          <p:nvPr userDrawn="1"/>
        </p:nvSpPr>
        <p:spPr>
          <a:xfrm>
            <a:off x="336000" y="909000"/>
            <a:ext cx="11520000" cy="5040000"/>
          </a:xfrm>
          <a:prstGeom prst="roundRect">
            <a:avLst>
              <a:gd name="adj" fmla="val 315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385F74D-190F-3317-65D2-8CA6816B3A2C}"/>
              </a:ext>
            </a:extLst>
          </p:cNvPr>
          <p:cNvSpPr>
            <a:spLocks noGrp="1"/>
          </p:cNvSpPr>
          <p:nvPr>
            <p:ph type="ctrTitle"/>
          </p:nvPr>
        </p:nvSpPr>
        <p:spPr>
          <a:xfrm>
            <a:off x="790946" y="2445542"/>
            <a:ext cx="10610109" cy="1285553"/>
          </a:xfrm>
          <a:prstGeom prst="rect">
            <a:avLst/>
          </a:prstGeom>
        </p:spPr>
        <p:txBody>
          <a:bodyPr anchor="ctr">
            <a:normAutofit/>
          </a:bodyPr>
          <a:lstStyle>
            <a:lvl1pPr algn="ctr">
              <a:defRPr sz="5400" b="1"/>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83A34BE-23E4-82F2-F507-CFAC70130D5A}"/>
              </a:ext>
            </a:extLst>
          </p:cNvPr>
          <p:cNvSpPr>
            <a:spLocks noGrp="1"/>
          </p:cNvSpPr>
          <p:nvPr>
            <p:ph type="subTitle" idx="1"/>
          </p:nvPr>
        </p:nvSpPr>
        <p:spPr>
          <a:xfrm>
            <a:off x="790946" y="4310323"/>
            <a:ext cx="10610109" cy="700065"/>
          </a:xfrm>
          <a:prstGeom prst="rect">
            <a:avLst/>
          </a:prstGeom>
        </p:spPr>
        <p:txBody>
          <a:bodyPr anchor="ctr"/>
          <a:lstStyle>
            <a:lvl1pPr marL="0" indent="0" algn="ctr">
              <a:buNone/>
              <a:defRPr sz="2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7" name="スライド番号プレースホルダー 6">
            <a:extLst>
              <a:ext uri="{FF2B5EF4-FFF2-40B4-BE49-F238E27FC236}">
                <a16:creationId xmlns:a16="http://schemas.microsoft.com/office/drawing/2014/main" id="{69D80353-C751-6959-0EBA-28DFE2A083D3}"/>
              </a:ext>
            </a:extLst>
          </p:cNvPr>
          <p:cNvSpPr>
            <a:spLocks noGrp="1"/>
          </p:cNvSpPr>
          <p:nvPr>
            <p:ph type="sldNum" sz="quarter" idx="10"/>
          </p:nvPr>
        </p:nvSpPr>
        <p:spPr/>
        <p:txBody>
          <a:bodyPr/>
          <a:lstStyle/>
          <a:p>
            <a:fld id="{F4703F4B-313D-3049-97C7-213BB262B4FC}" type="slidenum">
              <a:rPr kumimoji="1" lang="ja-JP" altLang="en-US" smtClean="0"/>
              <a:t>‹#›</a:t>
            </a:fld>
            <a:endParaRPr kumimoji="1" lang="ja-JP" altLang="en-US"/>
          </a:p>
        </p:txBody>
      </p:sp>
    </p:spTree>
    <p:extLst>
      <p:ext uri="{BB962C8B-B14F-4D97-AF65-F5344CB8AC3E}">
        <p14:creationId xmlns:p14="http://schemas.microsoft.com/office/powerpoint/2010/main" val="2445904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7F0E20-1A56-B618-D9A2-781B5698F13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663BA93-CDBD-C66E-E464-B26DA81205BE}"/>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DDCCC5F-0310-CBDF-E680-F5E1B06E929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8" name="スライド番号プレースホルダー 7">
            <a:extLst>
              <a:ext uri="{FF2B5EF4-FFF2-40B4-BE49-F238E27FC236}">
                <a16:creationId xmlns:a16="http://schemas.microsoft.com/office/drawing/2014/main" id="{DBBDE359-DBBA-106E-F3D9-91552B3A3B4F}"/>
              </a:ext>
            </a:extLst>
          </p:cNvPr>
          <p:cNvSpPr>
            <a:spLocks noGrp="1"/>
          </p:cNvSpPr>
          <p:nvPr>
            <p:ph type="sldNum" sz="quarter" idx="10"/>
          </p:nvPr>
        </p:nvSpPr>
        <p:spPr/>
        <p:txBody>
          <a:bodyPr/>
          <a:lstStyle/>
          <a:p>
            <a:fld id="{F4703F4B-313D-3049-97C7-213BB262B4FC}" type="slidenum">
              <a:rPr kumimoji="1" lang="ja-JP" altLang="en-US" smtClean="0"/>
              <a:t>‹#›</a:t>
            </a:fld>
            <a:endParaRPr kumimoji="1" lang="ja-JP" altLang="en-US"/>
          </a:p>
        </p:txBody>
      </p:sp>
    </p:spTree>
    <p:extLst>
      <p:ext uri="{BB962C8B-B14F-4D97-AF65-F5344CB8AC3E}">
        <p14:creationId xmlns:p14="http://schemas.microsoft.com/office/powerpoint/2010/main" val="3133184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50B346-7CBB-0DC7-B0AB-7BEB14B9554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94B1CF4-541E-F5B0-9C51-E6CB995627C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B750BB7-CF19-9485-A2B0-C9A7560E2EF9}"/>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8" name="スライド番号プレースホルダー 7">
            <a:extLst>
              <a:ext uri="{FF2B5EF4-FFF2-40B4-BE49-F238E27FC236}">
                <a16:creationId xmlns:a16="http://schemas.microsoft.com/office/drawing/2014/main" id="{83E1A69F-4DE9-3CB1-F43B-6A84535FA756}"/>
              </a:ext>
            </a:extLst>
          </p:cNvPr>
          <p:cNvSpPr>
            <a:spLocks noGrp="1"/>
          </p:cNvSpPr>
          <p:nvPr>
            <p:ph type="sldNum" sz="quarter" idx="10"/>
          </p:nvPr>
        </p:nvSpPr>
        <p:spPr/>
        <p:txBody>
          <a:bodyPr/>
          <a:lstStyle/>
          <a:p>
            <a:fld id="{F4703F4B-313D-3049-97C7-213BB262B4FC}" type="slidenum">
              <a:rPr kumimoji="1" lang="ja-JP" altLang="en-US" smtClean="0"/>
              <a:t>‹#›</a:t>
            </a:fld>
            <a:endParaRPr kumimoji="1" lang="ja-JP" altLang="en-US"/>
          </a:p>
        </p:txBody>
      </p:sp>
    </p:spTree>
    <p:extLst>
      <p:ext uri="{BB962C8B-B14F-4D97-AF65-F5344CB8AC3E}">
        <p14:creationId xmlns:p14="http://schemas.microsoft.com/office/powerpoint/2010/main" val="214384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タイトル スライド">
    <p:spTree>
      <p:nvGrpSpPr>
        <p:cNvPr id="1" name=""/>
        <p:cNvGrpSpPr/>
        <p:nvPr/>
      </p:nvGrpSpPr>
      <p:grpSpPr>
        <a:xfrm>
          <a:off x="0" y="0"/>
          <a:ext cx="0" cy="0"/>
          <a:chOff x="0" y="0"/>
          <a:chExt cx="0" cy="0"/>
        </a:xfrm>
      </p:grpSpPr>
      <p:sp>
        <p:nvSpPr>
          <p:cNvPr id="5" name="角丸四角形 4">
            <a:extLst>
              <a:ext uri="{FF2B5EF4-FFF2-40B4-BE49-F238E27FC236}">
                <a16:creationId xmlns:a16="http://schemas.microsoft.com/office/drawing/2014/main" id="{E0DD7735-3C36-5CBD-68F7-3ACA1488AEB8}"/>
              </a:ext>
            </a:extLst>
          </p:cNvPr>
          <p:cNvSpPr/>
          <p:nvPr userDrawn="1"/>
        </p:nvSpPr>
        <p:spPr>
          <a:xfrm>
            <a:off x="336000" y="909000"/>
            <a:ext cx="11520000" cy="5040000"/>
          </a:xfrm>
          <a:prstGeom prst="roundRect">
            <a:avLst>
              <a:gd name="adj" fmla="val 315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385F74D-190F-3317-65D2-8CA6816B3A2C}"/>
              </a:ext>
            </a:extLst>
          </p:cNvPr>
          <p:cNvSpPr>
            <a:spLocks noGrp="1"/>
          </p:cNvSpPr>
          <p:nvPr>
            <p:ph type="ctrTitle"/>
          </p:nvPr>
        </p:nvSpPr>
        <p:spPr>
          <a:xfrm>
            <a:off x="790946" y="2260030"/>
            <a:ext cx="10610109" cy="2337940"/>
          </a:xfrm>
          <a:prstGeom prst="rect">
            <a:avLst/>
          </a:prstGeom>
        </p:spPr>
        <p:txBody>
          <a:bodyPr anchor="ctr">
            <a:normAutofit/>
          </a:bodyPr>
          <a:lstStyle>
            <a:lvl1pPr algn="ctr">
              <a:defRPr sz="5400" b="1"/>
            </a:lvl1pPr>
          </a:lstStyle>
          <a:p>
            <a:r>
              <a:rPr kumimoji="1" lang="ja-JP" altLang="en-US"/>
              <a:t>マスター タイトルの書式設定</a:t>
            </a:r>
          </a:p>
        </p:txBody>
      </p:sp>
      <p:sp>
        <p:nvSpPr>
          <p:cNvPr id="7" name="スライド番号プレースホルダー 6">
            <a:extLst>
              <a:ext uri="{FF2B5EF4-FFF2-40B4-BE49-F238E27FC236}">
                <a16:creationId xmlns:a16="http://schemas.microsoft.com/office/drawing/2014/main" id="{69D80353-C751-6959-0EBA-28DFE2A083D3}"/>
              </a:ext>
            </a:extLst>
          </p:cNvPr>
          <p:cNvSpPr>
            <a:spLocks noGrp="1"/>
          </p:cNvSpPr>
          <p:nvPr>
            <p:ph type="sldNum" sz="quarter" idx="10"/>
          </p:nvPr>
        </p:nvSpPr>
        <p:spPr/>
        <p:txBody>
          <a:bodyPr/>
          <a:lstStyle/>
          <a:p>
            <a:fld id="{F4703F4B-313D-3049-97C7-213BB262B4FC}" type="slidenum">
              <a:rPr kumimoji="1" lang="ja-JP" altLang="en-US" smtClean="0"/>
              <a:t>‹#›</a:t>
            </a:fld>
            <a:endParaRPr kumimoji="1" lang="ja-JP" altLang="en-US"/>
          </a:p>
        </p:txBody>
      </p:sp>
    </p:spTree>
    <p:extLst>
      <p:ext uri="{BB962C8B-B14F-4D97-AF65-F5344CB8AC3E}">
        <p14:creationId xmlns:p14="http://schemas.microsoft.com/office/powerpoint/2010/main" val="2111754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2" name="角丸四角形 21">
            <a:extLst>
              <a:ext uri="{FF2B5EF4-FFF2-40B4-BE49-F238E27FC236}">
                <a16:creationId xmlns:a16="http://schemas.microsoft.com/office/drawing/2014/main" id="{183A2A99-8C87-5208-8A1F-A0F9FA76CE87}"/>
              </a:ext>
            </a:extLst>
          </p:cNvPr>
          <p:cNvSpPr/>
          <p:nvPr userDrawn="1"/>
        </p:nvSpPr>
        <p:spPr>
          <a:xfrm>
            <a:off x="336000" y="1481294"/>
            <a:ext cx="11520000" cy="5040000"/>
          </a:xfrm>
          <a:prstGeom prst="roundRect">
            <a:avLst>
              <a:gd name="adj" fmla="val 315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6421F9CF-5635-2AEC-7707-E5B0B9A9CD0D}"/>
              </a:ext>
            </a:extLst>
          </p:cNvPr>
          <p:cNvSpPr>
            <a:spLocks noGrp="1"/>
          </p:cNvSpPr>
          <p:nvPr>
            <p:ph idx="1"/>
          </p:nvPr>
        </p:nvSpPr>
        <p:spPr>
          <a:xfrm>
            <a:off x="838200" y="1825625"/>
            <a:ext cx="10515600" cy="4351338"/>
          </a:xfrm>
          <a:prstGeom prst="rect">
            <a:avLst/>
          </a:prstGeom>
        </p:spPr>
        <p:txBody>
          <a:bodyPr/>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8" name="スライド番号プレースホルダー 7">
            <a:extLst>
              <a:ext uri="{FF2B5EF4-FFF2-40B4-BE49-F238E27FC236}">
                <a16:creationId xmlns:a16="http://schemas.microsoft.com/office/drawing/2014/main" id="{3AD34832-C981-F119-0726-29CD6F0AB5A0}"/>
              </a:ext>
            </a:extLst>
          </p:cNvPr>
          <p:cNvSpPr>
            <a:spLocks noGrp="1"/>
          </p:cNvSpPr>
          <p:nvPr>
            <p:ph type="sldNum" sz="quarter" idx="10"/>
          </p:nvPr>
        </p:nvSpPr>
        <p:spPr/>
        <p:txBody>
          <a:bodyPr/>
          <a:lstStyle/>
          <a:p>
            <a:fld id="{F4703F4B-313D-3049-97C7-213BB262B4FC}" type="slidenum">
              <a:rPr kumimoji="1" lang="ja-JP" altLang="en-US" smtClean="0"/>
              <a:t>‹#›</a:t>
            </a:fld>
            <a:endParaRPr kumimoji="1" lang="ja-JP" altLang="en-US"/>
          </a:p>
        </p:txBody>
      </p:sp>
      <p:sp>
        <p:nvSpPr>
          <p:cNvPr id="21" name="テキスト プレースホルダー 20">
            <a:extLst>
              <a:ext uri="{FF2B5EF4-FFF2-40B4-BE49-F238E27FC236}">
                <a16:creationId xmlns:a16="http://schemas.microsoft.com/office/drawing/2014/main" id="{15C14382-BE54-DECD-CD87-0EF99476C3E6}"/>
              </a:ext>
            </a:extLst>
          </p:cNvPr>
          <p:cNvSpPr>
            <a:spLocks noGrp="1"/>
          </p:cNvSpPr>
          <p:nvPr>
            <p:ph type="body" sz="quarter" idx="11"/>
          </p:nvPr>
        </p:nvSpPr>
        <p:spPr>
          <a:xfrm>
            <a:off x="336000" y="682998"/>
            <a:ext cx="11520000" cy="734723"/>
          </a:xfrm>
          <a:prstGeom prst="rect">
            <a:avLst/>
          </a:prstGeom>
        </p:spPr>
        <p:txBody>
          <a:bodyPr/>
          <a:lstStyle>
            <a:lvl1pPr marL="0" indent="0">
              <a:buNone/>
              <a:defRPr sz="1800">
                <a:solidFill>
                  <a:schemeClr val="tx2"/>
                </a:solidFill>
              </a:defRPr>
            </a:lvl1pPr>
          </a:lstStyle>
          <a:p>
            <a:pPr lvl="0"/>
            <a:r>
              <a:rPr kumimoji="1" lang="ja-JP" altLang="en-US"/>
              <a:t>マスター テキストの書式設定</a:t>
            </a:r>
          </a:p>
        </p:txBody>
      </p:sp>
      <p:sp>
        <p:nvSpPr>
          <p:cNvPr id="23" name="タイトル 22">
            <a:extLst>
              <a:ext uri="{FF2B5EF4-FFF2-40B4-BE49-F238E27FC236}">
                <a16:creationId xmlns:a16="http://schemas.microsoft.com/office/drawing/2014/main" id="{C3F65C06-84E0-5E0E-E3BC-30481F745F58}"/>
              </a:ext>
            </a:extLst>
          </p:cNvPr>
          <p:cNvSpPr>
            <a:spLocks noGrp="1"/>
          </p:cNvSpPr>
          <p:nvPr>
            <p:ph type="title"/>
          </p:nvPr>
        </p:nvSpPr>
        <p:spPr>
          <a:xfrm>
            <a:off x="336000" y="268542"/>
            <a:ext cx="11520000" cy="350883"/>
          </a:xfrm>
          <a:prstGeom prst="rect">
            <a:avLst/>
          </a:prstGeom>
        </p:spPr>
        <p:txBody>
          <a:bodyPr/>
          <a:lstStyle/>
          <a:p>
            <a:r>
              <a:rPr kumimoji="1" lang="ja-JP" altLang="en-US"/>
              <a:t>マスター タイトルの書式設定</a:t>
            </a:r>
          </a:p>
        </p:txBody>
      </p:sp>
    </p:spTree>
    <p:extLst>
      <p:ext uri="{BB962C8B-B14F-4D97-AF65-F5344CB8AC3E}">
        <p14:creationId xmlns:p14="http://schemas.microsoft.com/office/powerpoint/2010/main" val="1941563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22" name="角丸四角形 21">
            <a:extLst>
              <a:ext uri="{FF2B5EF4-FFF2-40B4-BE49-F238E27FC236}">
                <a16:creationId xmlns:a16="http://schemas.microsoft.com/office/drawing/2014/main" id="{183A2A99-8C87-5208-8A1F-A0F9FA76CE87}"/>
              </a:ext>
            </a:extLst>
          </p:cNvPr>
          <p:cNvSpPr/>
          <p:nvPr userDrawn="1"/>
        </p:nvSpPr>
        <p:spPr>
          <a:xfrm>
            <a:off x="336000" y="1481294"/>
            <a:ext cx="11520000" cy="5040000"/>
          </a:xfrm>
          <a:prstGeom prst="roundRect">
            <a:avLst>
              <a:gd name="adj" fmla="val 315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6421F9CF-5635-2AEC-7707-E5B0B9A9CD0D}"/>
              </a:ext>
            </a:extLst>
          </p:cNvPr>
          <p:cNvSpPr>
            <a:spLocks noGrp="1"/>
          </p:cNvSpPr>
          <p:nvPr>
            <p:ph idx="1"/>
          </p:nvPr>
        </p:nvSpPr>
        <p:spPr>
          <a:xfrm>
            <a:off x="838200" y="1825625"/>
            <a:ext cx="10515600" cy="4351338"/>
          </a:xfrm>
          <a:prstGeom prst="rect">
            <a:avLst/>
          </a:prstGeom>
        </p:spPr>
        <p:txBody>
          <a:bodyPr anchor="ctr"/>
          <a:lstStyle>
            <a:lvl1pPr marL="0" indent="0" algn="ctr">
              <a:buNone/>
              <a:defRPr/>
            </a:lvl1pPr>
          </a:lstStyle>
          <a:p>
            <a:pPr lvl="0"/>
            <a:r>
              <a:rPr kumimoji="1" lang="ja-JP" altLang="en-US"/>
              <a:t>マスター テキストの書式設定</a:t>
            </a:r>
          </a:p>
        </p:txBody>
      </p:sp>
      <p:sp>
        <p:nvSpPr>
          <p:cNvPr id="8" name="スライド番号プレースホルダー 7">
            <a:extLst>
              <a:ext uri="{FF2B5EF4-FFF2-40B4-BE49-F238E27FC236}">
                <a16:creationId xmlns:a16="http://schemas.microsoft.com/office/drawing/2014/main" id="{3AD34832-C981-F119-0726-29CD6F0AB5A0}"/>
              </a:ext>
            </a:extLst>
          </p:cNvPr>
          <p:cNvSpPr>
            <a:spLocks noGrp="1"/>
          </p:cNvSpPr>
          <p:nvPr>
            <p:ph type="sldNum" sz="quarter" idx="10"/>
          </p:nvPr>
        </p:nvSpPr>
        <p:spPr/>
        <p:txBody>
          <a:bodyPr/>
          <a:lstStyle/>
          <a:p>
            <a:fld id="{F4703F4B-313D-3049-97C7-213BB262B4FC}" type="slidenum">
              <a:rPr kumimoji="1" lang="ja-JP" altLang="en-US" smtClean="0"/>
              <a:t>‹#›</a:t>
            </a:fld>
            <a:endParaRPr kumimoji="1" lang="ja-JP" altLang="en-US"/>
          </a:p>
        </p:txBody>
      </p:sp>
      <p:sp>
        <p:nvSpPr>
          <p:cNvPr id="21" name="テキスト プレースホルダー 20">
            <a:extLst>
              <a:ext uri="{FF2B5EF4-FFF2-40B4-BE49-F238E27FC236}">
                <a16:creationId xmlns:a16="http://schemas.microsoft.com/office/drawing/2014/main" id="{15C14382-BE54-DECD-CD87-0EF99476C3E6}"/>
              </a:ext>
            </a:extLst>
          </p:cNvPr>
          <p:cNvSpPr>
            <a:spLocks noGrp="1"/>
          </p:cNvSpPr>
          <p:nvPr>
            <p:ph type="body" sz="quarter" idx="11"/>
          </p:nvPr>
        </p:nvSpPr>
        <p:spPr>
          <a:xfrm>
            <a:off x="336000" y="682998"/>
            <a:ext cx="11520000" cy="734723"/>
          </a:xfrm>
          <a:prstGeom prst="rect">
            <a:avLst/>
          </a:prstGeom>
        </p:spPr>
        <p:txBody>
          <a:bodyPr/>
          <a:lstStyle>
            <a:lvl1pPr marL="0" indent="0">
              <a:buNone/>
              <a:defRPr sz="1800">
                <a:solidFill>
                  <a:schemeClr val="tx2"/>
                </a:solidFill>
              </a:defRPr>
            </a:lvl1pPr>
          </a:lstStyle>
          <a:p>
            <a:pPr lvl="0"/>
            <a:r>
              <a:rPr kumimoji="1" lang="ja-JP" altLang="en-US"/>
              <a:t>マスター テキストの書式設定</a:t>
            </a:r>
          </a:p>
        </p:txBody>
      </p:sp>
      <p:sp>
        <p:nvSpPr>
          <p:cNvPr id="23" name="タイトル 22">
            <a:extLst>
              <a:ext uri="{FF2B5EF4-FFF2-40B4-BE49-F238E27FC236}">
                <a16:creationId xmlns:a16="http://schemas.microsoft.com/office/drawing/2014/main" id="{C3F65C06-84E0-5E0E-E3BC-30481F745F58}"/>
              </a:ext>
            </a:extLst>
          </p:cNvPr>
          <p:cNvSpPr>
            <a:spLocks noGrp="1"/>
          </p:cNvSpPr>
          <p:nvPr>
            <p:ph type="title"/>
          </p:nvPr>
        </p:nvSpPr>
        <p:spPr>
          <a:xfrm>
            <a:off x="336000" y="268542"/>
            <a:ext cx="11520000" cy="350883"/>
          </a:xfrm>
          <a:prstGeom prst="rect">
            <a:avLst/>
          </a:prstGeom>
        </p:spPr>
        <p:txBody>
          <a:bodyPr/>
          <a:lstStyle/>
          <a:p>
            <a:r>
              <a:rPr kumimoji="1" lang="ja-JP" altLang="en-US"/>
              <a:t>マスター タイトルの書式設定</a:t>
            </a:r>
          </a:p>
        </p:txBody>
      </p:sp>
    </p:spTree>
    <p:extLst>
      <p:ext uri="{BB962C8B-B14F-4D97-AF65-F5344CB8AC3E}">
        <p14:creationId xmlns:p14="http://schemas.microsoft.com/office/powerpoint/2010/main" val="540142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36ADD3-E87F-9888-ECB7-672BAB820FBC}"/>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D8028D7-6B1C-9F85-79AF-33D317B1C71E}"/>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7" name="スライド番号プレースホルダー 6">
            <a:extLst>
              <a:ext uri="{FF2B5EF4-FFF2-40B4-BE49-F238E27FC236}">
                <a16:creationId xmlns:a16="http://schemas.microsoft.com/office/drawing/2014/main" id="{ADC774D4-14DA-A4B5-21FA-AEB26EC7B9AC}"/>
              </a:ext>
            </a:extLst>
          </p:cNvPr>
          <p:cNvSpPr>
            <a:spLocks noGrp="1"/>
          </p:cNvSpPr>
          <p:nvPr>
            <p:ph type="sldNum" sz="quarter" idx="10"/>
          </p:nvPr>
        </p:nvSpPr>
        <p:spPr/>
        <p:txBody>
          <a:bodyPr/>
          <a:lstStyle/>
          <a:p>
            <a:fld id="{F4703F4B-313D-3049-97C7-213BB262B4FC}" type="slidenum">
              <a:rPr kumimoji="1" lang="ja-JP" altLang="en-US" smtClean="0"/>
              <a:t>‹#›</a:t>
            </a:fld>
            <a:endParaRPr kumimoji="1" lang="ja-JP" altLang="en-US"/>
          </a:p>
        </p:txBody>
      </p:sp>
    </p:spTree>
    <p:extLst>
      <p:ext uri="{BB962C8B-B14F-4D97-AF65-F5344CB8AC3E}">
        <p14:creationId xmlns:p14="http://schemas.microsoft.com/office/powerpoint/2010/main" val="2537719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A03E85-4149-5E72-A230-E8A370AF85C5}"/>
              </a:ext>
            </a:extLst>
          </p:cNvPr>
          <p:cNvSpPr>
            <a:spLocks noGrp="1"/>
          </p:cNvSpPr>
          <p:nvPr>
            <p:ph type="title"/>
          </p:nvPr>
        </p:nvSpPr>
        <p:spPr>
          <a:xfrm>
            <a:off x="838200" y="365125"/>
            <a:ext cx="10515600" cy="1325563"/>
          </a:xfrm>
          <a:prstGeom prst="rect">
            <a:avLst/>
          </a:prstGeo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D44B207-B63C-5C19-AF1B-EB2F712F08C4}"/>
              </a:ext>
            </a:extLst>
          </p:cNvPr>
          <p:cNvSpPr>
            <a:spLocks noGrp="1"/>
          </p:cNvSpPr>
          <p:nvPr>
            <p:ph sz="half" idx="1"/>
          </p:nvPr>
        </p:nvSpPr>
        <p:spPr>
          <a:xfrm>
            <a:off x="838200" y="1825625"/>
            <a:ext cx="5181600" cy="4351338"/>
          </a:xfrm>
          <a:prstGeom prst="rect">
            <a:avLst/>
          </a:prstGeo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2E9D97B-EB72-7CDF-AEC7-2650D2C09F10}"/>
              </a:ext>
            </a:extLst>
          </p:cNvPr>
          <p:cNvSpPr>
            <a:spLocks noGrp="1"/>
          </p:cNvSpPr>
          <p:nvPr>
            <p:ph sz="half" idx="2"/>
          </p:nvPr>
        </p:nvSpPr>
        <p:spPr>
          <a:xfrm>
            <a:off x="6172200" y="1825625"/>
            <a:ext cx="5181600" cy="4351338"/>
          </a:xfrm>
          <a:prstGeom prst="rect">
            <a:avLst/>
          </a:prstGeo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8" name="スライド番号プレースホルダー 7">
            <a:extLst>
              <a:ext uri="{FF2B5EF4-FFF2-40B4-BE49-F238E27FC236}">
                <a16:creationId xmlns:a16="http://schemas.microsoft.com/office/drawing/2014/main" id="{CF3FEB56-7C17-78F3-0AF3-E4A2EA46975D}"/>
              </a:ext>
            </a:extLst>
          </p:cNvPr>
          <p:cNvSpPr>
            <a:spLocks noGrp="1"/>
          </p:cNvSpPr>
          <p:nvPr>
            <p:ph type="sldNum" sz="quarter" idx="10"/>
          </p:nvPr>
        </p:nvSpPr>
        <p:spPr/>
        <p:txBody>
          <a:bodyPr/>
          <a:lstStyle/>
          <a:p>
            <a:fld id="{F4703F4B-313D-3049-97C7-213BB262B4FC}" type="slidenum">
              <a:rPr kumimoji="1" lang="ja-JP" altLang="en-US" smtClean="0"/>
              <a:t>‹#›</a:t>
            </a:fld>
            <a:endParaRPr kumimoji="1" lang="ja-JP" altLang="en-US"/>
          </a:p>
        </p:txBody>
      </p:sp>
    </p:spTree>
    <p:extLst>
      <p:ext uri="{BB962C8B-B14F-4D97-AF65-F5344CB8AC3E}">
        <p14:creationId xmlns:p14="http://schemas.microsoft.com/office/powerpoint/2010/main" val="4016335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4FBB3A-CFA2-798C-6E18-A74920BBC031}"/>
              </a:ext>
            </a:extLst>
          </p:cNvPr>
          <p:cNvSpPr>
            <a:spLocks noGrp="1"/>
          </p:cNvSpPr>
          <p:nvPr>
            <p:ph type="title"/>
          </p:nvPr>
        </p:nvSpPr>
        <p:spPr>
          <a:xfrm>
            <a:off x="839788" y="365125"/>
            <a:ext cx="10515600" cy="1325563"/>
          </a:xfrm>
          <a:prstGeom prst="rect">
            <a:avLst/>
          </a:prstGeo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DE507E0-C9F9-96BD-8EE8-0230CAFADF82}"/>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D1B27C9-088F-CB83-F363-8B86B95F7458}"/>
              </a:ext>
            </a:extLst>
          </p:cNvPr>
          <p:cNvSpPr>
            <a:spLocks noGrp="1"/>
          </p:cNvSpPr>
          <p:nvPr>
            <p:ph sz="half" idx="2"/>
          </p:nvPr>
        </p:nvSpPr>
        <p:spPr>
          <a:xfrm>
            <a:off x="839788" y="2505075"/>
            <a:ext cx="5157787" cy="3684588"/>
          </a:xfrm>
          <a:prstGeom prst="rect">
            <a:avLst/>
          </a:prstGeo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F1043E4-3446-CD43-0DDB-545EC160B0C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BA9A7CD-C6B4-CEB5-E51E-6227F24ACC7D}"/>
              </a:ext>
            </a:extLst>
          </p:cNvPr>
          <p:cNvSpPr>
            <a:spLocks noGrp="1"/>
          </p:cNvSpPr>
          <p:nvPr>
            <p:ph sz="quarter" idx="4"/>
          </p:nvPr>
        </p:nvSpPr>
        <p:spPr>
          <a:xfrm>
            <a:off x="6172200" y="2505075"/>
            <a:ext cx="5183188" cy="3684588"/>
          </a:xfrm>
          <a:prstGeom prst="rect">
            <a:avLst/>
          </a:prstGeo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10" name="スライド番号プレースホルダー 9">
            <a:extLst>
              <a:ext uri="{FF2B5EF4-FFF2-40B4-BE49-F238E27FC236}">
                <a16:creationId xmlns:a16="http://schemas.microsoft.com/office/drawing/2014/main" id="{43D68B42-A6DB-36E4-6D7D-FE4FF98D59D2}"/>
              </a:ext>
            </a:extLst>
          </p:cNvPr>
          <p:cNvSpPr>
            <a:spLocks noGrp="1"/>
          </p:cNvSpPr>
          <p:nvPr>
            <p:ph type="sldNum" sz="quarter" idx="10"/>
          </p:nvPr>
        </p:nvSpPr>
        <p:spPr/>
        <p:txBody>
          <a:bodyPr/>
          <a:lstStyle/>
          <a:p>
            <a:fld id="{F4703F4B-313D-3049-97C7-213BB262B4FC}" type="slidenum">
              <a:rPr kumimoji="1" lang="ja-JP" altLang="en-US" smtClean="0"/>
              <a:t>‹#›</a:t>
            </a:fld>
            <a:endParaRPr kumimoji="1" lang="ja-JP" altLang="en-US"/>
          </a:p>
        </p:txBody>
      </p:sp>
    </p:spTree>
    <p:extLst>
      <p:ext uri="{BB962C8B-B14F-4D97-AF65-F5344CB8AC3E}">
        <p14:creationId xmlns:p14="http://schemas.microsoft.com/office/powerpoint/2010/main" val="3664662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C8ED59-9DC1-5DBE-ABD4-FDF8476988AB}"/>
              </a:ext>
            </a:extLst>
          </p:cNvPr>
          <p:cNvSpPr>
            <a:spLocks noGrp="1"/>
          </p:cNvSpPr>
          <p:nvPr>
            <p:ph type="title"/>
          </p:nvPr>
        </p:nvSpPr>
        <p:spPr>
          <a:xfrm>
            <a:off x="838200" y="365125"/>
            <a:ext cx="10515600" cy="1325563"/>
          </a:xfrm>
          <a:prstGeom prst="rect">
            <a:avLst/>
          </a:prstGeom>
        </p:spPr>
        <p:txBody>
          <a:bodyPr/>
          <a:lstStyle/>
          <a:p>
            <a:r>
              <a:rPr kumimoji="1" lang="ja-JP" altLang="en-US"/>
              <a:t>マスター タイトルの書式設定</a:t>
            </a:r>
          </a:p>
        </p:txBody>
      </p:sp>
      <p:sp>
        <p:nvSpPr>
          <p:cNvPr id="6" name="スライド番号プレースホルダー 5">
            <a:extLst>
              <a:ext uri="{FF2B5EF4-FFF2-40B4-BE49-F238E27FC236}">
                <a16:creationId xmlns:a16="http://schemas.microsoft.com/office/drawing/2014/main" id="{3A0F2285-6602-1C47-B768-72AC84AB26D1}"/>
              </a:ext>
            </a:extLst>
          </p:cNvPr>
          <p:cNvSpPr>
            <a:spLocks noGrp="1"/>
          </p:cNvSpPr>
          <p:nvPr>
            <p:ph type="sldNum" sz="quarter" idx="10"/>
          </p:nvPr>
        </p:nvSpPr>
        <p:spPr/>
        <p:txBody>
          <a:bodyPr/>
          <a:lstStyle/>
          <a:p>
            <a:fld id="{F4703F4B-313D-3049-97C7-213BB262B4FC}" type="slidenum">
              <a:rPr kumimoji="1" lang="ja-JP" altLang="en-US" smtClean="0"/>
              <a:t>‹#›</a:t>
            </a:fld>
            <a:endParaRPr kumimoji="1" lang="ja-JP" altLang="en-US"/>
          </a:p>
        </p:txBody>
      </p:sp>
    </p:spTree>
    <p:extLst>
      <p:ext uri="{BB962C8B-B14F-4D97-AF65-F5344CB8AC3E}">
        <p14:creationId xmlns:p14="http://schemas.microsoft.com/office/powerpoint/2010/main" val="2574300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10BF99BB-DCCA-0C91-9C39-A8C0DC2152D9}"/>
              </a:ext>
            </a:extLst>
          </p:cNvPr>
          <p:cNvSpPr>
            <a:spLocks noGrp="1"/>
          </p:cNvSpPr>
          <p:nvPr>
            <p:ph type="sldNum" sz="quarter" idx="10"/>
          </p:nvPr>
        </p:nvSpPr>
        <p:spPr/>
        <p:txBody>
          <a:bodyPr/>
          <a:lstStyle/>
          <a:p>
            <a:fld id="{F4703F4B-313D-3049-97C7-213BB262B4FC}" type="slidenum">
              <a:rPr kumimoji="1" lang="ja-JP" altLang="en-US" smtClean="0"/>
              <a:t>‹#›</a:t>
            </a:fld>
            <a:endParaRPr kumimoji="1" lang="ja-JP" altLang="en-US"/>
          </a:p>
        </p:txBody>
      </p:sp>
    </p:spTree>
    <p:extLst>
      <p:ext uri="{BB962C8B-B14F-4D97-AF65-F5344CB8AC3E}">
        <p14:creationId xmlns:p14="http://schemas.microsoft.com/office/powerpoint/2010/main" val="2464444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6" name="スライド番号プレースホルダー 5">
            <a:extLst>
              <a:ext uri="{FF2B5EF4-FFF2-40B4-BE49-F238E27FC236}">
                <a16:creationId xmlns:a16="http://schemas.microsoft.com/office/drawing/2014/main" id="{5BBC8B60-8039-3670-E2C4-274F2FDEA9F0}"/>
              </a:ext>
            </a:extLst>
          </p:cNvPr>
          <p:cNvSpPr>
            <a:spLocks noGrp="1"/>
          </p:cNvSpPr>
          <p:nvPr>
            <p:ph type="sldNum" sz="quarter" idx="4"/>
          </p:nvPr>
        </p:nvSpPr>
        <p:spPr>
          <a:xfrm>
            <a:off x="11517600" y="6528228"/>
            <a:ext cx="676800" cy="339802"/>
          </a:xfrm>
          <a:prstGeom prst="rect">
            <a:avLst/>
          </a:prstGeom>
        </p:spPr>
        <p:txBody>
          <a:bodyPr vert="horz" lIns="91440" tIns="45720" rIns="91440" bIns="45720" rtlCol="0" anchor="ctr"/>
          <a:lstStyle>
            <a:lvl1pPr algn="r">
              <a:defRPr sz="1200">
                <a:solidFill>
                  <a:schemeClr val="tx1">
                    <a:tint val="75000"/>
                  </a:schemeClr>
                </a:solidFill>
              </a:defRPr>
            </a:lvl1pPr>
          </a:lstStyle>
          <a:p>
            <a:fld id="{F4703F4B-313D-3049-97C7-213BB262B4FC}" type="slidenum">
              <a:rPr kumimoji="1" lang="ja-JP" altLang="en-US" smtClean="0"/>
              <a:t>‹#›</a:t>
            </a:fld>
            <a:endParaRPr kumimoji="1" lang="ja-JP" altLang="en-US"/>
          </a:p>
        </p:txBody>
      </p:sp>
    </p:spTree>
    <p:extLst>
      <p:ext uri="{BB962C8B-B14F-4D97-AF65-F5344CB8AC3E}">
        <p14:creationId xmlns:p14="http://schemas.microsoft.com/office/powerpoint/2010/main" val="524670606"/>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0" r:id="rId3"/>
    <p:sldLayoutId id="2147483659" r:id="rId4"/>
    <p:sldLayoutId id="2147483651" r:id="rId5"/>
    <p:sldLayoutId id="2147483652" r:id="rId6"/>
    <p:sldLayoutId id="2147483653" r:id="rId7"/>
    <p:sldLayoutId id="2147483654" r:id="rId8"/>
    <p:sldLayoutId id="2147483655" r:id="rId9"/>
    <p:sldLayoutId id="2147483656" r:id="rId10"/>
    <p:sldLayoutId id="2147483657" r:id="rId11"/>
  </p:sldLayoutIdLst>
  <p:hf hdr="0" ftr="0" dt="0"/>
  <p:txStyles>
    <p:titleStyle>
      <a:lvl1pPr algn="l" defTabSz="914400" rtl="0" eaLnBrk="1" latinLnBrk="0" hangingPunct="1">
        <a:lnSpc>
          <a:spcPct val="90000"/>
        </a:lnSpc>
        <a:spcBef>
          <a:spcPct val="0"/>
        </a:spcBef>
        <a:buNone/>
        <a:defRPr kumimoji="1" sz="2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37E8C6B-EFBA-3AD5-4514-FC9FEB58F545}"/>
              </a:ext>
            </a:extLst>
          </p:cNvPr>
          <p:cNvSpPr>
            <a:spLocks noGrp="1"/>
          </p:cNvSpPr>
          <p:nvPr>
            <p:ph type="ctrTitle"/>
          </p:nvPr>
        </p:nvSpPr>
        <p:spPr>
          <a:xfrm>
            <a:off x="790946" y="1961645"/>
            <a:ext cx="10610109" cy="2934711"/>
          </a:xfrm>
        </p:spPr>
        <p:txBody>
          <a:bodyPr>
            <a:noAutofit/>
          </a:bodyPr>
          <a:lstStyle/>
          <a:p>
            <a:r>
              <a:rPr lang="ja-JP" altLang="en-US" sz="4400"/>
              <a:t>プログラミングの学習環境に関する研究 </a:t>
            </a:r>
            <a:r>
              <a:rPr lang="en-US" altLang="ja-JP" sz="4400" dirty="0"/>
              <a:t>(</a:t>
            </a:r>
            <a:r>
              <a:rPr lang="ja-JP" altLang="en-US" sz="4400"/>
              <a:t>既存の授業システムとの比較</a:t>
            </a:r>
            <a:r>
              <a:rPr lang="en-US" altLang="ja-JP" sz="4400" dirty="0"/>
              <a:t>)</a:t>
            </a:r>
            <a:endParaRPr lang="ja-JP" altLang="en-US" sz="4400"/>
          </a:p>
        </p:txBody>
      </p:sp>
      <p:sp>
        <p:nvSpPr>
          <p:cNvPr id="2" name="テキスト ボックス 1">
            <a:extLst>
              <a:ext uri="{FF2B5EF4-FFF2-40B4-BE49-F238E27FC236}">
                <a16:creationId xmlns:a16="http://schemas.microsoft.com/office/drawing/2014/main" id="{99C21812-D18F-18B2-A6EF-8C7483ECA929}"/>
              </a:ext>
            </a:extLst>
          </p:cNvPr>
          <p:cNvSpPr txBox="1"/>
          <p:nvPr/>
        </p:nvSpPr>
        <p:spPr>
          <a:xfrm>
            <a:off x="5815914" y="2949146"/>
            <a:ext cx="0" cy="0"/>
          </a:xfrm>
          <a:prstGeom prst="rect">
            <a:avLst/>
          </a:prstGeom>
        </p:spPr>
        <p:txBody>
          <a:bodyPr vert="horz" wrap="none" lIns="91440" tIns="45720" rIns="91440" bIns="45720" rtlCol="0" anchor="ctr">
            <a:noAutofit/>
          </a:bodyPr>
          <a:lstStyle/>
          <a:p>
            <a:pPr algn="l"/>
            <a:endParaRPr kumimoji="1" lang="ja-JP" altLang="en-US"/>
          </a:p>
        </p:txBody>
      </p:sp>
      <p:sp>
        <p:nvSpPr>
          <p:cNvPr id="3" name="字幕 5">
            <a:extLst>
              <a:ext uri="{FF2B5EF4-FFF2-40B4-BE49-F238E27FC236}">
                <a16:creationId xmlns:a16="http://schemas.microsoft.com/office/drawing/2014/main" id="{DF17D50E-0F14-B721-E898-61624F2199AB}"/>
              </a:ext>
            </a:extLst>
          </p:cNvPr>
          <p:cNvSpPr txBox="1">
            <a:spLocks/>
          </p:cNvSpPr>
          <p:nvPr/>
        </p:nvSpPr>
        <p:spPr>
          <a:xfrm>
            <a:off x="7481293" y="6052445"/>
            <a:ext cx="4176320" cy="700065"/>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kumimoji="1" sz="2400" b="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ja-JP" altLang="en-US"/>
              <a:t>井上研究室</a:t>
            </a:r>
            <a:r>
              <a:rPr lang="en-US" altLang="ja-JP" dirty="0"/>
              <a:t> S2 17 </a:t>
            </a:r>
            <a:r>
              <a:rPr lang="ja-JP" altLang="en-US"/>
              <a:t>小畠一泰</a:t>
            </a:r>
          </a:p>
        </p:txBody>
      </p:sp>
    </p:spTree>
    <p:extLst>
      <p:ext uri="{BB962C8B-B14F-4D97-AF65-F5344CB8AC3E}">
        <p14:creationId xmlns:p14="http://schemas.microsoft.com/office/powerpoint/2010/main" val="3229455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FCBA983B-C6F7-FB29-6D7F-F685E498B5B0}"/>
              </a:ext>
            </a:extLst>
          </p:cNvPr>
          <p:cNvSpPr>
            <a:spLocks noGrp="1"/>
          </p:cNvSpPr>
          <p:nvPr>
            <p:ph type="sldNum" sz="quarter" idx="10"/>
          </p:nvPr>
        </p:nvSpPr>
        <p:spPr/>
        <p:txBody>
          <a:bodyPr/>
          <a:lstStyle/>
          <a:p>
            <a:fld id="{F4703F4B-313D-3049-97C7-213BB262B4FC}" type="slidenum">
              <a:rPr kumimoji="1" lang="ja-JP" altLang="en-US" smtClean="0"/>
              <a:t>10</a:t>
            </a:fld>
            <a:endParaRPr kumimoji="1" lang="ja-JP" altLang="en-US"/>
          </a:p>
        </p:txBody>
      </p:sp>
      <p:sp>
        <p:nvSpPr>
          <p:cNvPr id="4" name="テキスト プレースホルダー 3">
            <a:extLst>
              <a:ext uri="{FF2B5EF4-FFF2-40B4-BE49-F238E27FC236}">
                <a16:creationId xmlns:a16="http://schemas.microsoft.com/office/drawing/2014/main" id="{6F6650F4-60B3-FB59-34F6-8C5C1625F1CB}"/>
              </a:ext>
            </a:extLst>
          </p:cNvPr>
          <p:cNvSpPr>
            <a:spLocks noGrp="1"/>
          </p:cNvSpPr>
          <p:nvPr>
            <p:ph type="body" sz="quarter" idx="11"/>
          </p:nvPr>
        </p:nvSpPr>
        <p:spPr/>
        <p:txBody>
          <a:bodyPr/>
          <a:lstStyle/>
          <a:p>
            <a:r>
              <a:rPr lang="ja-JP" altLang="en-US"/>
              <a:t>旧システム</a:t>
            </a:r>
            <a:endParaRPr kumimoji="1" lang="ja-JP" altLang="en-US"/>
          </a:p>
        </p:txBody>
      </p:sp>
      <p:sp>
        <p:nvSpPr>
          <p:cNvPr id="5" name="タイトル 4">
            <a:extLst>
              <a:ext uri="{FF2B5EF4-FFF2-40B4-BE49-F238E27FC236}">
                <a16:creationId xmlns:a16="http://schemas.microsoft.com/office/drawing/2014/main" id="{85CFD03E-D099-786E-A1DC-78D3E6417EE6}"/>
              </a:ext>
            </a:extLst>
          </p:cNvPr>
          <p:cNvSpPr>
            <a:spLocks noGrp="1"/>
          </p:cNvSpPr>
          <p:nvPr>
            <p:ph type="title"/>
          </p:nvPr>
        </p:nvSpPr>
        <p:spPr/>
        <p:txBody>
          <a:bodyPr/>
          <a:lstStyle/>
          <a:p>
            <a:r>
              <a:rPr kumimoji="1" lang="en-US" altLang="ja-JP" dirty="0"/>
              <a:t>2. (</a:t>
            </a:r>
            <a:r>
              <a:rPr kumimoji="1" lang="ja-JP" altLang="en-US"/>
              <a:t>再</a:t>
            </a:r>
            <a:r>
              <a:rPr kumimoji="1" lang="en-US" altLang="ja-JP" dirty="0"/>
              <a:t>)</a:t>
            </a:r>
            <a:r>
              <a:rPr kumimoji="1" lang="ja-JP" altLang="en-US"/>
              <a:t>構築したシステムについて</a:t>
            </a:r>
          </a:p>
        </p:txBody>
      </p:sp>
      <p:pic>
        <p:nvPicPr>
          <p:cNvPr id="19" name="コンテンツ プレースホルダー 18" descr="グラフィカル ユーザー インターフェイス, ダイアグラム&#10;&#10;自動的に生成された説明">
            <a:extLst>
              <a:ext uri="{FF2B5EF4-FFF2-40B4-BE49-F238E27FC236}">
                <a16:creationId xmlns:a16="http://schemas.microsoft.com/office/drawing/2014/main" id="{6E727FA5-6C8E-70BE-6229-B4BBEDF5E4E9}"/>
              </a:ext>
            </a:extLst>
          </p:cNvPr>
          <p:cNvPicPr>
            <a:picLocks noGrp="1" noChangeAspect="1"/>
          </p:cNvPicPr>
          <p:nvPr>
            <p:ph idx="1"/>
          </p:nvPr>
        </p:nvPicPr>
        <p:blipFill>
          <a:blip r:embed="rId2"/>
          <a:stretch>
            <a:fillRect/>
          </a:stretch>
        </p:blipFill>
        <p:spPr>
          <a:xfrm>
            <a:off x="2484048" y="1588965"/>
            <a:ext cx="7949900" cy="4806917"/>
          </a:xfrm>
        </p:spPr>
      </p:pic>
    </p:spTree>
    <p:extLst>
      <p:ext uri="{BB962C8B-B14F-4D97-AF65-F5344CB8AC3E}">
        <p14:creationId xmlns:p14="http://schemas.microsoft.com/office/powerpoint/2010/main" val="2760040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DCF18CFE-4CEB-67E6-D056-8C913BA6F95E}"/>
              </a:ext>
            </a:extLst>
          </p:cNvPr>
          <p:cNvSpPr>
            <a:spLocks noGrp="1"/>
          </p:cNvSpPr>
          <p:nvPr>
            <p:ph idx="1"/>
          </p:nvPr>
        </p:nvSpPr>
        <p:spPr/>
        <p:txBody>
          <a:bodyPr/>
          <a:lstStyle/>
          <a:p>
            <a:r>
              <a:rPr kumimoji="1" lang="ja-JP" altLang="en-US"/>
              <a:t>旧システムでは後に行う評価において</a:t>
            </a:r>
            <a:endParaRPr kumimoji="1" lang="en-US" altLang="ja-JP" dirty="0"/>
          </a:p>
          <a:p>
            <a:r>
              <a:rPr kumimoji="1" lang="ja-JP" altLang="en-US"/>
              <a:t>同時接続・同時利用に耐えられない</a:t>
            </a:r>
            <a:endParaRPr kumimoji="1" lang="en-US" altLang="ja-JP" dirty="0"/>
          </a:p>
          <a:p>
            <a:r>
              <a:rPr kumimoji="1" lang="en-US" altLang="ja-JP" dirty="0"/>
              <a:t>↓</a:t>
            </a:r>
          </a:p>
          <a:p>
            <a:r>
              <a:rPr kumimoji="1" lang="ja-JP" altLang="en-US"/>
              <a:t>より効率的かつ大規模なアクセスにも耐えうるシステムへ</a:t>
            </a:r>
            <a:endParaRPr kumimoji="1" lang="en-US" altLang="ja-JP" dirty="0"/>
          </a:p>
        </p:txBody>
      </p:sp>
      <p:sp>
        <p:nvSpPr>
          <p:cNvPr id="3" name="スライド番号プレースホルダー 2">
            <a:extLst>
              <a:ext uri="{FF2B5EF4-FFF2-40B4-BE49-F238E27FC236}">
                <a16:creationId xmlns:a16="http://schemas.microsoft.com/office/drawing/2014/main" id="{64765585-BEB8-77C8-2273-DAD189C260BF}"/>
              </a:ext>
            </a:extLst>
          </p:cNvPr>
          <p:cNvSpPr>
            <a:spLocks noGrp="1"/>
          </p:cNvSpPr>
          <p:nvPr>
            <p:ph type="sldNum" sz="quarter" idx="10"/>
          </p:nvPr>
        </p:nvSpPr>
        <p:spPr/>
        <p:txBody>
          <a:bodyPr/>
          <a:lstStyle/>
          <a:p>
            <a:fld id="{F4703F4B-313D-3049-97C7-213BB262B4FC}" type="slidenum">
              <a:rPr kumimoji="1" lang="ja-JP" altLang="en-US" smtClean="0"/>
              <a:t>11</a:t>
            </a:fld>
            <a:endParaRPr kumimoji="1" lang="ja-JP" altLang="en-US"/>
          </a:p>
        </p:txBody>
      </p:sp>
      <p:sp>
        <p:nvSpPr>
          <p:cNvPr id="4" name="テキスト プレースホルダー 3">
            <a:extLst>
              <a:ext uri="{FF2B5EF4-FFF2-40B4-BE49-F238E27FC236}">
                <a16:creationId xmlns:a16="http://schemas.microsoft.com/office/drawing/2014/main" id="{E1B03975-94BD-D19D-12BF-58F5474EC35B}"/>
              </a:ext>
            </a:extLst>
          </p:cNvPr>
          <p:cNvSpPr>
            <a:spLocks noGrp="1"/>
          </p:cNvSpPr>
          <p:nvPr>
            <p:ph type="body" sz="quarter" idx="11"/>
          </p:nvPr>
        </p:nvSpPr>
        <p:spPr/>
        <p:txBody>
          <a:bodyPr/>
          <a:lstStyle/>
          <a:p>
            <a:r>
              <a:rPr lang="ja-JP" altLang="en-US"/>
              <a:t>旧システム</a:t>
            </a:r>
            <a:endParaRPr kumimoji="1" lang="ja-JP" altLang="en-US"/>
          </a:p>
        </p:txBody>
      </p:sp>
      <p:sp>
        <p:nvSpPr>
          <p:cNvPr id="5" name="タイトル 4">
            <a:extLst>
              <a:ext uri="{FF2B5EF4-FFF2-40B4-BE49-F238E27FC236}">
                <a16:creationId xmlns:a16="http://schemas.microsoft.com/office/drawing/2014/main" id="{265F0413-1551-42ED-0C99-51927B6240B0}"/>
              </a:ext>
            </a:extLst>
          </p:cNvPr>
          <p:cNvSpPr>
            <a:spLocks noGrp="1"/>
          </p:cNvSpPr>
          <p:nvPr>
            <p:ph type="title"/>
          </p:nvPr>
        </p:nvSpPr>
        <p:spPr/>
        <p:txBody>
          <a:bodyPr/>
          <a:lstStyle/>
          <a:p>
            <a:r>
              <a:rPr kumimoji="1" lang="en-US" altLang="ja-JP" dirty="0"/>
              <a:t>2. (</a:t>
            </a:r>
            <a:r>
              <a:rPr kumimoji="1" lang="ja-JP" altLang="en-US"/>
              <a:t>再</a:t>
            </a:r>
            <a:r>
              <a:rPr kumimoji="1" lang="en-US" altLang="ja-JP" dirty="0"/>
              <a:t>)</a:t>
            </a:r>
            <a:r>
              <a:rPr kumimoji="1" lang="ja-JP" altLang="en-US"/>
              <a:t>構築したシステムについて</a:t>
            </a:r>
          </a:p>
        </p:txBody>
      </p:sp>
    </p:spTree>
    <p:extLst>
      <p:ext uri="{BB962C8B-B14F-4D97-AF65-F5344CB8AC3E}">
        <p14:creationId xmlns:p14="http://schemas.microsoft.com/office/powerpoint/2010/main" val="1947782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E5132DF0-0094-6C48-0271-D4EDF432C569}"/>
              </a:ext>
            </a:extLst>
          </p:cNvPr>
          <p:cNvSpPr>
            <a:spLocks noGrp="1"/>
          </p:cNvSpPr>
          <p:nvPr>
            <p:ph idx="1"/>
          </p:nvPr>
        </p:nvSpPr>
        <p:spPr/>
        <p:txBody>
          <a:bodyPr anchor="t"/>
          <a:lstStyle/>
          <a:p>
            <a:pPr algn="l"/>
            <a:r>
              <a:rPr kumimoji="1" lang="en" altLang="ja-JP" dirty="0">
                <a:latin typeface="Ricty Diminished" panose="020B0509020203020207" pitchFamily="49" charset="-128"/>
                <a:ea typeface="Ricty Diminished" panose="020B0509020203020207" pitchFamily="49" charset="-128"/>
              </a:rPr>
              <a:t>upstream app {</a:t>
            </a:r>
          </a:p>
          <a:p>
            <a:pPr algn="l"/>
            <a:r>
              <a:rPr kumimoji="1" lang="en" altLang="ja-JP" dirty="0">
                <a:latin typeface="Ricty Diminished" panose="020B0509020203020207" pitchFamily="49" charset="-128"/>
                <a:ea typeface="Ricty Diminished" panose="020B0509020203020207" pitchFamily="49" charset="-128"/>
              </a:rPr>
              <a:t>  server 192.168.1.1 weight=2; # compiler + nginx</a:t>
            </a:r>
          </a:p>
          <a:p>
            <a:pPr algn="l"/>
            <a:r>
              <a:rPr kumimoji="1" lang="en" altLang="ja-JP" dirty="0">
                <a:latin typeface="Ricty Diminished" panose="020B0509020203020207" pitchFamily="49" charset="-128"/>
                <a:ea typeface="Ricty Diminished" panose="020B0509020203020207" pitchFamily="49" charset="-128"/>
              </a:rPr>
              <a:t>  server 192.168.1.2 weight=1; # compiler + </a:t>
            </a:r>
            <a:r>
              <a:rPr kumimoji="1" lang="en" altLang="ja-JP" dirty="0" err="1">
                <a:latin typeface="Ricty Diminished" panose="020B0509020203020207" pitchFamily="49" charset="-128"/>
                <a:ea typeface="Ricty Diminished" panose="020B0509020203020207" pitchFamily="49" charset="-128"/>
              </a:rPr>
              <a:t>lsp</a:t>
            </a:r>
            <a:endParaRPr kumimoji="1" lang="en" altLang="ja-JP" dirty="0">
              <a:latin typeface="Ricty Diminished" panose="020B0509020203020207" pitchFamily="49" charset="-128"/>
              <a:ea typeface="Ricty Diminished" panose="020B0509020203020207" pitchFamily="49" charset="-128"/>
            </a:endParaRPr>
          </a:p>
          <a:p>
            <a:pPr algn="l"/>
            <a:r>
              <a:rPr kumimoji="1" lang="en" altLang="ja-JP" dirty="0">
                <a:latin typeface="Ricty Diminished" panose="020B0509020203020207" pitchFamily="49" charset="-128"/>
                <a:ea typeface="Ricty Diminished" panose="020B0509020203020207" pitchFamily="49" charset="-128"/>
              </a:rPr>
              <a:t>}</a:t>
            </a:r>
            <a:endParaRPr lang="en" altLang="ja-JP" dirty="0">
              <a:latin typeface="Ricty Diminished" panose="020B0509020203020207" pitchFamily="49" charset="-128"/>
              <a:ea typeface="Ricty Diminished" panose="020B0509020203020207" pitchFamily="49" charset="-128"/>
            </a:endParaRPr>
          </a:p>
          <a:p>
            <a:pPr algn="l"/>
            <a:endParaRPr lang="en-US" altLang="ja-JP" dirty="0"/>
          </a:p>
          <a:p>
            <a:pPr marL="285750" indent="-285750" algn="l">
              <a:buFont typeface="Arial" panose="020B0604020202020204" pitchFamily="34" charset="0"/>
              <a:buChar char="•"/>
            </a:pPr>
            <a:r>
              <a:rPr kumimoji="1" lang="ja-JP" altLang="en-US"/>
              <a:t>学内ネットワークに依存するのでトラブル時に対応が難しい</a:t>
            </a:r>
          </a:p>
          <a:p>
            <a:pPr marL="285750" indent="-285750" algn="l">
              <a:buFont typeface="Arial" panose="020B0604020202020204" pitchFamily="34" charset="0"/>
              <a:buChar char="•"/>
            </a:pPr>
            <a:r>
              <a:rPr kumimoji="1" lang="ja-JP" altLang="en-US"/>
              <a:t>スケールしない</a:t>
            </a:r>
          </a:p>
          <a:p>
            <a:pPr marL="285750" indent="-285750" algn="l">
              <a:buFont typeface="Arial" panose="020B0604020202020204" pitchFamily="34" charset="0"/>
              <a:buChar char="•"/>
            </a:pPr>
            <a:r>
              <a:rPr kumimoji="1" lang="ja-JP" altLang="en-US"/>
              <a:t>メンテナンスが大変</a:t>
            </a:r>
          </a:p>
        </p:txBody>
      </p:sp>
      <p:sp>
        <p:nvSpPr>
          <p:cNvPr id="3" name="スライド番号プレースホルダー 2">
            <a:extLst>
              <a:ext uri="{FF2B5EF4-FFF2-40B4-BE49-F238E27FC236}">
                <a16:creationId xmlns:a16="http://schemas.microsoft.com/office/drawing/2014/main" id="{2071FE23-8BAF-B8D6-CF69-B4CA59A634B0}"/>
              </a:ext>
            </a:extLst>
          </p:cNvPr>
          <p:cNvSpPr>
            <a:spLocks noGrp="1"/>
          </p:cNvSpPr>
          <p:nvPr>
            <p:ph type="sldNum" sz="quarter" idx="10"/>
          </p:nvPr>
        </p:nvSpPr>
        <p:spPr/>
        <p:txBody>
          <a:bodyPr/>
          <a:lstStyle/>
          <a:p>
            <a:fld id="{F4703F4B-313D-3049-97C7-213BB262B4FC}" type="slidenum">
              <a:rPr kumimoji="1" lang="ja-JP" altLang="en-US" smtClean="0"/>
              <a:t>12</a:t>
            </a:fld>
            <a:endParaRPr kumimoji="1" lang="ja-JP" altLang="en-US"/>
          </a:p>
        </p:txBody>
      </p:sp>
      <p:sp>
        <p:nvSpPr>
          <p:cNvPr id="4" name="テキスト プレースホルダー 3">
            <a:extLst>
              <a:ext uri="{FF2B5EF4-FFF2-40B4-BE49-F238E27FC236}">
                <a16:creationId xmlns:a16="http://schemas.microsoft.com/office/drawing/2014/main" id="{5E6C67D0-7902-C315-808C-71012918870D}"/>
              </a:ext>
            </a:extLst>
          </p:cNvPr>
          <p:cNvSpPr>
            <a:spLocks noGrp="1"/>
          </p:cNvSpPr>
          <p:nvPr>
            <p:ph type="body" sz="quarter" idx="11"/>
          </p:nvPr>
        </p:nvSpPr>
        <p:spPr/>
        <p:txBody>
          <a:bodyPr/>
          <a:lstStyle/>
          <a:p>
            <a:r>
              <a:rPr kumimoji="1" lang="ja-JP" altLang="en-US"/>
              <a:t>パターン１）オンプレミス</a:t>
            </a:r>
            <a:endParaRPr kumimoji="1" lang="en-US" altLang="ja-JP" dirty="0"/>
          </a:p>
          <a:p>
            <a:r>
              <a:rPr kumimoji="1" lang="en" altLang="ja-JP" dirty="0"/>
              <a:t>Nginx</a:t>
            </a:r>
            <a:r>
              <a:rPr kumimoji="1" lang="ja-JP" altLang="en-US"/>
              <a:t>をリバースプロキシ</a:t>
            </a:r>
            <a:r>
              <a:rPr kumimoji="1" lang="en-US" altLang="ja-JP" dirty="0"/>
              <a:t>&amp;</a:t>
            </a:r>
            <a:r>
              <a:rPr kumimoji="1" lang="ja-JP" altLang="en-US"/>
              <a:t>ロードバランサーとして利用</a:t>
            </a:r>
            <a:endParaRPr kumimoji="1" lang="en" altLang="ja-JP" dirty="0"/>
          </a:p>
        </p:txBody>
      </p:sp>
      <p:sp>
        <p:nvSpPr>
          <p:cNvPr id="5" name="タイトル 4">
            <a:extLst>
              <a:ext uri="{FF2B5EF4-FFF2-40B4-BE49-F238E27FC236}">
                <a16:creationId xmlns:a16="http://schemas.microsoft.com/office/drawing/2014/main" id="{580102B8-11AD-839A-C8BC-6D7CB94EBE11}"/>
              </a:ext>
            </a:extLst>
          </p:cNvPr>
          <p:cNvSpPr>
            <a:spLocks noGrp="1"/>
          </p:cNvSpPr>
          <p:nvPr>
            <p:ph type="title"/>
          </p:nvPr>
        </p:nvSpPr>
        <p:spPr/>
        <p:txBody>
          <a:bodyPr/>
          <a:lstStyle/>
          <a:p>
            <a:r>
              <a:rPr kumimoji="1" lang="en-US" altLang="ja-JP" dirty="0"/>
              <a:t>2. (</a:t>
            </a:r>
            <a:r>
              <a:rPr kumimoji="1" lang="ja-JP" altLang="en-US"/>
              <a:t>再</a:t>
            </a:r>
            <a:r>
              <a:rPr kumimoji="1" lang="en-US" altLang="ja-JP" dirty="0"/>
              <a:t>)</a:t>
            </a:r>
            <a:r>
              <a:rPr kumimoji="1" lang="ja-JP" altLang="en-US"/>
              <a:t>構築したシステムについて</a:t>
            </a:r>
          </a:p>
        </p:txBody>
      </p:sp>
      <p:pic>
        <p:nvPicPr>
          <p:cNvPr id="7" name="グラフィックス 6">
            <a:extLst>
              <a:ext uri="{FF2B5EF4-FFF2-40B4-BE49-F238E27FC236}">
                <a16:creationId xmlns:a16="http://schemas.microsoft.com/office/drawing/2014/main" id="{0156FFC9-41D6-8225-7761-D5C7E3DCD76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27563" y="5488601"/>
            <a:ext cx="3279471" cy="686401"/>
          </a:xfrm>
          <a:prstGeom prst="rect">
            <a:avLst/>
          </a:prstGeom>
        </p:spPr>
      </p:pic>
    </p:spTree>
    <p:extLst>
      <p:ext uri="{BB962C8B-B14F-4D97-AF65-F5344CB8AC3E}">
        <p14:creationId xmlns:p14="http://schemas.microsoft.com/office/powerpoint/2010/main" val="1563392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E5132DF0-0094-6C48-0271-D4EDF432C569}"/>
              </a:ext>
            </a:extLst>
          </p:cNvPr>
          <p:cNvSpPr>
            <a:spLocks noGrp="1"/>
          </p:cNvSpPr>
          <p:nvPr>
            <p:ph idx="1"/>
          </p:nvPr>
        </p:nvSpPr>
        <p:spPr/>
        <p:txBody>
          <a:bodyPr anchor="t"/>
          <a:lstStyle/>
          <a:p>
            <a:pPr algn="l"/>
            <a:endParaRPr kumimoji="1" lang="en" altLang="ja-JP" dirty="0"/>
          </a:p>
          <a:p>
            <a:pPr marL="457200" indent="-457200" algn="l">
              <a:buFont typeface="Arial" panose="020B0604020202020204" pitchFamily="34" charset="0"/>
              <a:buChar char="•"/>
            </a:pPr>
            <a:r>
              <a:rPr kumimoji="1" lang="en" altLang="ja-JP" dirty="0" err="1"/>
              <a:t>lsp</a:t>
            </a:r>
            <a:r>
              <a:rPr kumimoji="1" lang="ja-JP" altLang="en-US"/>
              <a:t>を</a:t>
            </a:r>
            <a:r>
              <a:rPr kumimoji="1" lang="en" altLang="ja-JP" dirty="0"/>
              <a:t>ECS(</a:t>
            </a:r>
            <a:r>
              <a:rPr kumimoji="1" lang="en" altLang="ja-JP" dirty="0" err="1"/>
              <a:t>Fargate</a:t>
            </a:r>
            <a:r>
              <a:rPr kumimoji="1" lang="en" altLang="ja-JP" dirty="0"/>
              <a:t>)</a:t>
            </a:r>
            <a:r>
              <a:rPr kumimoji="1" lang="ja-JP" altLang="en-US"/>
              <a:t>で実装</a:t>
            </a:r>
            <a:endParaRPr kumimoji="1" lang="en" altLang="ja-JP" dirty="0"/>
          </a:p>
          <a:p>
            <a:pPr marL="457200" indent="-457200" algn="l">
              <a:buFont typeface="Arial" panose="020B0604020202020204" pitchFamily="34" charset="0"/>
              <a:buChar char="•"/>
            </a:pPr>
            <a:r>
              <a:rPr kumimoji="1" lang="en" altLang="ja-JP" dirty="0"/>
              <a:t>compiler</a:t>
            </a:r>
            <a:r>
              <a:rPr lang="ja-JP" altLang="en-US"/>
              <a:t>を</a:t>
            </a:r>
            <a:r>
              <a:rPr kumimoji="1" lang="en" altLang="ja-JP" dirty="0"/>
              <a:t>lambda</a:t>
            </a:r>
            <a:r>
              <a:rPr kumimoji="1" lang="ja-JP" altLang="en-US"/>
              <a:t>で実装</a:t>
            </a:r>
            <a:endParaRPr kumimoji="1" lang="en-US" altLang="ja-JP" dirty="0"/>
          </a:p>
          <a:p>
            <a:pPr marL="457200" indent="-457200" algn="l">
              <a:buFont typeface="Arial" panose="020B0604020202020204" pitchFamily="34" charset="0"/>
              <a:buChar char="•"/>
            </a:pPr>
            <a:endParaRPr lang="en-US" altLang="ja-JP" dirty="0"/>
          </a:p>
          <a:p>
            <a:pPr marL="457200" indent="-457200" algn="l">
              <a:buFont typeface="Arial" panose="020B0604020202020204" pitchFamily="34" charset="0"/>
              <a:buChar char="•"/>
            </a:pPr>
            <a:endParaRPr lang="en-US" altLang="ja-JP" dirty="0"/>
          </a:p>
          <a:p>
            <a:pPr algn="l"/>
            <a:r>
              <a:rPr kumimoji="1" lang="ja-JP" altLang="en-US"/>
              <a:t>結果</a:t>
            </a:r>
          </a:p>
          <a:p>
            <a:pPr algn="l"/>
            <a:r>
              <a:rPr kumimoji="1" lang="en" altLang="ja-JP" dirty="0"/>
              <a:t>lambda</a:t>
            </a:r>
            <a:r>
              <a:rPr kumimoji="1" lang="ja-JP" altLang="en-US"/>
              <a:t>でコンパイルできなかった</a:t>
            </a:r>
          </a:p>
        </p:txBody>
      </p:sp>
      <p:sp>
        <p:nvSpPr>
          <p:cNvPr id="3" name="スライド番号プレースホルダー 2">
            <a:extLst>
              <a:ext uri="{FF2B5EF4-FFF2-40B4-BE49-F238E27FC236}">
                <a16:creationId xmlns:a16="http://schemas.microsoft.com/office/drawing/2014/main" id="{2071FE23-8BAF-B8D6-CF69-B4CA59A634B0}"/>
              </a:ext>
            </a:extLst>
          </p:cNvPr>
          <p:cNvSpPr>
            <a:spLocks noGrp="1"/>
          </p:cNvSpPr>
          <p:nvPr>
            <p:ph type="sldNum" sz="quarter" idx="10"/>
          </p:nvPr>
        </p:nvSpPr>
        <p:spPr/>
        <p:txBody>
          <a:bodyPr/>
          <a:lstStyle/>
          <a:p>
            <a:fld id="{F4703F4B-313D-3049-97C7-213BB262B4FC}" type="slidenum">
              <a:rPr kumimoji="1" lang="ja-JP" altLang="en-US" smtClean="0"/>
              <a:t>13</a:t>
            </a:fld>
            <a:endParaRPr kumimoji="1" lang="ja-JP" altLang="en-US"/>
          </a:p>
        </p:txBody>
      </p:sp>
      <p:sp>
        <p:nvSpPr>
          <p:cNvPr id="4" name="テキスト プレースホルダー 3">
            <a:extLst>
              <a:ext uri="{FF2B5EF4-FFF2-40B4-BE49-F238E27FC236}">
                <a16:creationId xmlns:a16="http://schemas.microsoft.com/office/drawing/2014/main" id="{5E6C67D0-7902-C315-808C-71012918870D}"/>
              </a:ext>
            </a:extLst>
          </p:cNvPr>
          <p:cNvSpPr>
            <a:spLocks noGrp="1"/>
          </p:cNvSpPr>
          <p:nvPr>
            <p:ph type="body" sz="quarter" idx="11"/>
          </p:nvPr>
        </p:nvSpPr>
        <p:spPr/>
        <p:txBody>
          <a:bodyPr/>
          <a:lstStyle/>
          <a:p>
            <a:r>
              <a:rPr kumimoji="1" lang="ja-JP" altLang="en-US"/>
              <a:t>パターン２）</a:t>
            </a:r>
            <a:r>
              <a:rPr kumimoji="1" lang="en-US" altLang="ja-JP" dirty="0"/>
              <a:t>AWS</a:t>
            </a:r>
          </a:p>
          <a:p>
            <a:r>
              <a:rPr lang="en" altLang="ja-JP" dirty="0"/>
              <a:t>CaaS</a:t>
            </a:r>
            <a:r>
              <a:rPr lang="ja-JP" altLang="en-US"/>
              <a:t>と</a:t>
            </a:r>
            <a:r>
              <a:rPr lang="en" altLang="ja-JP" dirty="0" err="1"/>
              <a:t>FaaS</a:t>
            </a:r>
            <a:r>
              <a:rPr lang="ja-JP" altLang="en-US"/>
              <a:t>で構築</a:t>
            </a:r>
            <a:endParaRPr lang="en" altLang="ja-JP" dirty="0"/>
          </a:p>
        </p:txBody>
      </p:sp>
      <p:sp>
        <p:nvSpPr>
          <p:cNvPr id="5" name="タイトル 4">
            <a:extLst>
              <a:ext uri="{FF2B5EF4-FFF2-40B4-BE49-F238E27FC236}">
                <a16:creationId xmlns:a16="http://schemas.microsoft.com/office/drawing/2014/main" id="{580102B8-11AD-839A-C8BC-6D7CB94EBE11}"/>
              </a:ext>
            </a:extLst>
          </p:cNvPr>
          <p:cNvSpPr>
            <a:spLocks noGrp="1"/>
          </p:cNvSpPr>
          <p:nvPr>
            <p:ph type="title"/>
          </p:nvPr>
        </p:nvSpPr>
        <p:spPr/>
        <p:txBody>
          <a:bodyPr/>
          <a:lstStyle/>
          <a:p>
            <a:r>
              <a:rPr kumimoji="1" lang="en-US" altLang="ja-JP" dirty="0"/>
              <a:t>2. (</a:t>
            </a:r>
            <a:r>
              <a:rPr kumimoji="1" lang="ja-JP" altLang="en-US"/>
              <a:t>再</a:t>
            </a:r>
            <a:r>
              <a:rPr kumimoji="1" lang="en-US" altLang="ja-JP" dirty="0"/>
              <a:t>)</a:t>
            </a:r>
            <a:r>
              <a:rPr kumimoji="1" lang="ja-JP" altLang="en-US"/>
              <a:t>構築したシステムについて</a:t>
            </a:r>
          </a:p>
        </p:txBody>
      </p:sp>
      <p:pic>
        <p:nvPicPr>
          <p:cNvPr id="8" name="グラフィックス 7">
            <a:extLst>
              <a:ext uri="{FF2B5EF4-FFF2-40B4-BE49-F238E27FC236}">
                <a16:creationId xmlns:a16="http://schemas.microsoft.com/office/drawing/2014/main" id="{B7C14CE1-8487-5E1A-7EC6-9284542E902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26703" y="1780368"/>
            <a:ext cx="4319590" cy="1618605"/>
          </a:xfrm>
          <a:prstGeom prst="rect">
            <a:avLst/>
          </a:prstGeom>
        </p:spPr>
      </p:pic>
    </p:spTree>
    <p:extLst>
      <p:ext uri="{BB962C8B-B14F-4D97-AF65-F5344CB8AC3E}">
        <p14:creationId xmlns:p14="http://schemas.microsoft.com/office/powerpoint/2010/main" val="2326436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2071FE23-8BAF-B8D6-CF69-B4CA59A634B0}"/>
              </a:ext>
            </a:extLst>
          </p:cNvPr>
          <p:cNvSpPr>
            <a:spLocks noGrp="1"/>
          </p:cNvSpPr>
          <p:nvPr>
            <p:ph type="sldNum" sz="quarter" idx="10"/>
          </p:nvPr>
        </p:nvSpPr>
        <p:spPr/>
        <p:txBody>
          <a:bodyPr/>
          <a:lstStyle/>
          <a:p>
            <a:fld id="{F4703F4B-313D-3049-97C7-213BB262B4FC}" type="slidenum">
              <a:rPr kumimoji="1" lang="ja-JP" altLang="en-US" smtClean="0"/>
              <a:t>14</a:t>
            </a:fld>
            <a:endParaRPr kumimoji="1" lang="ja-JP" altLang="en-US"/>
          </a:p>
        </p:txBody>
      </p:sp>
      <p:sp>
        <p:nvSpPr>
          <p:cNvPr id="4" name="テキスト プレースホルダー 3">
            <a:extLst>
              <a:ext uri="{FF2B5EF4-FFF2-40B4-BE49-F238E27FC236}">
                <a16:creationId xmlns:a16="http://schemas.microsoft.com/office/drawing/2014/main" id="{5E6C67D0-7902-C315-808C-71012918870D}"/>
              </a:ext>
            </a:extLst>
          </p:cNvPr>
          <p:cNvSpPr>
            <a:spLocks noGrp="1"/>
          </p:cNvSpPr>
          <p:nvPr>
            <p:ph type="body" sz="quarter" idx="11"/>
          </p:nvPr>
        </p:nvSpPr>
        <p:spPr/>
        <p:txBody>
          <a:bodyPr/>
          <a:lstStyle/>
          <a:p>
            <a:r>
              <a:rPr kumimoji="1" lang="ja-JP" altLang="en-US"/>
              <a:t>パターン３）</a:t>
            </a:r>
            <a:r>
              <a:rPr kumimoji="1" lang="en-US" altLang="ja-JP" dirty="0"/>
              <a:t>GCP</a:t>
            </a:r>
            <a:endParaRPr kumimoji="1" lang="ja-JP" altLang="en-US"/>
          </a:p>
        </p:txBody>
      </p:sp>
      <p:sp>
        <p:nvSpPr>
          <p:cNvPr id="5" name="タイトル 4">
            <a:extLst>
              <a:ext uri="{FF2B5EF4-FFF2-40B4-BE49-F238E27FC236}">
                <a16:creationId xmlns:a16="http://schemas.microsoft.com/office/drawing/2014/main" id="{580102B8-11AD-839A-C8BC-6D7CB94EBE11}"/>
              </a:ext>
            </a:extLst>
          </p:cNvPr>
          <p:cNvSpPr>
            <a:spLocks noGrp="1"/>
          </p:cNvSpPr>
          <p:nvPr>
            <p:ph type="title"/>
          </p:nvPr>
        </p:nvSpPr>
        <p:spPr/>
        <p:txBody>
          <a:bodyPr/>
          <a:lstStyle/>
          <a:p>
            <a:r>
              <a:rPr kumimoji="1" lang="en-US" altLang="ja-JP" dirty="0"/>
              <a:t>2. (</a:t>
            </a:r>
            <a:r>
              <a:rPr kumimoji="1" lang="ja-JP" altLang="en-US"/>
              <a:t>再</a:t>
            </a:r>
            <a:r>
              <a:rPr kumimoji="1" lang="en-US" altLang="ja-JP" dirty="0"/>
              <a:t>)</a:t>
            </a:r>
            <a:r>
              <a:rPr kumimoji="1" lang="ja-JP" altLang="en-US"/>
              <a:t>構築したシステムについて</a:t>
            </a:r>
          </a:p>
        </p:txBody>
      </p:sp>
      <p:pic>
        <p:nvPicPr>
          <p:cNvPr id="13" name="図 12" descr="テーブル&#10;&#10;自動的に生成された説明">
            <a:extLst>
              <a:ext uri="{FF2B5EF4-FFF2-40B4-BE49-F238E27FC236}">
                <a16:creationId xmlns:a16="http://schemas.microsoft.com/office/drawing/2014/main" id="{6B9B09F2-4C13-B12C-EA91-62B3662832B8}"/>
              </a:ext>
            </a:extLst>
          </p:cNvPr>
          <p:cNvPicPr>
            <a:picLocks noChangeAspect="1"/>
          </p:cNvPicPr>
          <p:nvPr/>
        </p:nvPicPr>
        <p:blipFill>
          <a:blip r:embed="rId2"/>
          <a:stretch>
            <a:fillRect/>
          </a:stretch>
        </p:blipFill>
        <p:spPr>
          <a:xfrm>
            <a:off x="6531314" y="4835234"/>
            <a:ext cx="5253330" cy="1617267"/>
          </a:xfrm>
          <a:prstGeom prst="rect">
            <a:avLst/>
          </a:prstGeom>
        </p:spPr>
      </p:pic>
      <p:pic>
        <p:nvPicPr>
          <p:cNvPr id="2" name="コンテンツ プレースホルダー 10" descr="グラフィカル ユーザー インターフェイス, アプリケーション&#10;&#10;自動的に生成された説明">
            <a:extLst>
              <a:ext uri="{FF2B5EF4-FFF2-40B4-BE49-F238E27FC236}">
                <a16:creationId xmlns:a16="http://schemas.microsoft.com/office/drawing/2014/main" id="{4652071D-75E2-561C-7F8B-5FFF675F8D1B}"/>
              </a:ext>
            </a:extLst>
          </p:cNvPr>
          <p:cNvPicPr>
            <a:picLocks noChangeAspect="1"/>
          </p:cNvPicPr>
          <p:nvPr/>
        </p:nvPicPr>
        <p:blipFill>
          <a:blip r:embed="rId3"/>
          <a:stretch>
            <a:fillRect/>
          </a:stretch>
        </p:blipFill>
        <p:spPr>
          <a:xfrm>
            <a:off x="382751" y="1623025"/>
            <a:ext cx="6131505" cy="4905204"/>
          </a:xfrm>
          <a:prstGeom prst="rect">
            <a:avLst/>
          </a:prstGeom>
        </p:spPr>
      </p:pic>
    </p:spTree>
    <p:extLst>
      <p:ext uri="{BB962C8B-B14F-4D97-AF65-F5344CB8AC3E}">
        <p14:creationId xmlns:p14="http://schemas.microsoft.com/office/powerpoint/2010/main" val="2868338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860BAFD-8F8D-C1D2-3667-6CF480082543}"/>
              </a:ext>
            </a:extLst>
          </p:cNvPr>
          <p:cNvSpPr>
            <a:spLocks noGrp="1"/>
          </p:cNvSpPr>
          <p:nvPr>
            <p:ph idx="1"/>
          </p:nvPr>
        </p:nvSpPr>
        <p:spPr/>
        <p:txBody>
          <a:bodyPr anchor="t"/>
          <a:lstStyle/>
          <a:p>
            <a:r>
              <a:rPr kumimoji="1" lang="ja-JP" altLang="en-US"/>
              <a:t>呉工業高等専門学校の電気情報工学科</a:t>
            </a:r>
            <a:r>
              <a:rPr kumimoji="1" lang="en-US" altLang="ja-JP" dirty="0"/>
              <a:t>2</a:t>
            </a:r>
            <a:r>
              <a:rPr kumimoji="1" lang="ja-JP" altLang="en-US"/>
              <a:t>年に在籍する学生</a:t>
            </a:r>
            <a:r>
              <a:rPr kumimoji="1" lang="en-US" altLang="ja-JP" dirty="0"/>
              <a:t>43</a:t>
            </a:r>
            <a:r>
              <a:rPr kumimoji="1" lang="ja-JP" altLang="en-US"/>
              <a:t>名</a:t>
            </a:r>
            <a:endParaRPr kumimoji="1" lang="en-US" altLang="ja-JP" dirty="0"/>
          </a:p>
          <a:p>
            <a:endParaRPr lang="en-US" altLang="ja-JP" dirty="0"/>
          </a:p>
          <a:p>
            <a:endParaRPr kumimoji="1" lang="ja-JP" altLang="en-US"/>
          </a:p>
        </p:txBody>
      </p:sp>
      <p:sp>
        <p:nvSpPr>
          <p:cNvPr id="3" name="スライド番号プレースホルダー 2">
            <a:extLst>
              <a:ext uri="{FF2B5EF4-FFF2-40B4-BE49-F238E27FC236}">
                <a16:creationId xmlns:a16="http://schemas.microsoft.com/office/drawing/2014/main" id="{E7FD4F58-0C75-4003-8A74-A8DC3312AF22}"/>
              </a:ext>
            </a:extLst>
          </p:cNvPr>
          <p:cNvSpPr>
            <a:spLocks noGrp="1"/>
          </p:cNvSpPr>
          <p:nvPr>
            <p:ph type="sldNum" sz="quarter" idx="10"/>
          </p:nvPr>
        </p:nvSpPr>
        <p:spPr/>
        <p:txBody>
          <a:bodyPr/>
          <a:lstStyle/>
          <a:p>
            <a:fld id="{F4703F4B-313D-3049-97C7-213BB262B4FC}" type="slidenum">
              <a:rPr kumimoji="1" lang="ja-JP" altLang="en-US" smtClean="0"/>
              <a:t>15</a:t>
            </a:fld>
            <a:endParaRPr kumimoji="1" lang="ja-JP" altLang="en-US"/>
          </a:p>
        </p:txBody>
      </p:sp>
      <p:sp>
        <p:nvSpPr>
          <p:cNvPr id="4" name="テキスト プレースホルダー 3">
            <a:extLst>
              <a:ext uri="{FF2B5EF4-FFF2-40B4-BE49-F238E27FC236}">
                <a16:creationId xmlns:a16="http://schemas.microsoft.com/office/drawing/2014/main" id="{867974AF-E6DD-D60F-4523-6A9F7A83DCC0}"/>
              </a:ext>
            </a:extLst>
          </p:cNvPr>
          <p:cNvSpPr>
            <a:spLocks noGrp="1"/>
          </p:cNvSpPr>
          <p:nvPr>
            <p:ph type="body" sz="quarter" idx="11"/>
          </p:nvPr>
        </p:nvSpPr>
        <p:spPr/>
        <p:txBody>
          <a:bodyPr/>
          <a:lstStyle/>
          <a:p>
            <a:r>
              <a:rPr kumimoji="1" lang="ja-JP" altLang="en-US"/>
              <a:t>被験者について</a:t>
            </a:r>
          </a:p>
        </p:txBody>
      </p:sp>
      <p:sp>
        <p:nvSpPr>
          <p:cNvPr id="5" name="タイトル 4">
            <a:extLst>
              <a:ext uri="{FF2B5EF4-FFF2-40B4-BE49-F238E27FC236}">
                <a16:creationId xmlns:a16="http://schemas.microsoft.com/office/drawing/2014/main" id="{C8F30ECE-C4B1-D00A-5222-08D67A34037E}"/>
              </a:ext>
            </a:extLst>
          </p:cNvPr>
          <p:cNvSpPr>
            <a:spLocks noGrp="1"/>
          </p:cNvSpPr>
          <p:nvPr>
            <p:ph type="title"/>
          </p:nvPr>
        </p:nvSpPr>
        <p:spPr/>
        <p:txBody>
          <a:bodyPr/>
          <a:lstStyle/>
          <a:p>
            <a:r>
              <a:rPr kumimoji="1" lang="en-US" altLang="ja-JP" dirty="0"/>
              <a:t>3. </a:t>
            </a:r>
            <a:r>
              <a:rPr kumimoji="1" lang="ja-JP" altLang="en-US"/>
              <a:t>学習効果の測定について</a:t>
            </a:r>
          </a:p>
        </p:txBody>
      </p:sp>
      <p:pic>
        <p:nvPicPr>
          <p:cNvPr id="13" name="図 12">
            <a:extLst>
              <a:ext uri="{FF2B5EF4-FFF2-40B4-BE49-F238E27FC236}">
                <a16:creationId xmlns:a16="http://schemas.microsoft.com/office/drawing/2014/main" id="{425A0448-02AD-C84E-297E-AAD058970D2E}"/>
              </a:ext>
            </a:extLst>
          </p:cNvPr>
          <p:cNvPicPr>
            <a:picLocks noChangeAspect="1"/>
          </p:cNvPicPr>
          <p:nvPr/>
        </p:nvPicPr>
        <p:blipFill>
          <a:blip r:embed="rId2"/>
          <a:stretch>
            <a:fillRect/>
          </a:stretch>
        </p:blipFill>
        <p:spPr>
          <a:xfrm>
            <a:off x="384310" y="3434315"/>
            <a:ext cx="3806825" cy="1627505"/>
          </a:xfrm>
          <a:prstGeom prst="rect">
            <a:avLst/>
          </a:prstGeom>
        </p:spPr>
      </p:pic>
      <p:pic>
        <p:nvPicPr>
          <p:cNvPr id="18" name="図 17">
            <a:extLst>
              <a:ext uri="{FF2B5EF4-FFF2-40B4-BE49-F238E27FC236}">
                <a16:creationId xmlns:a16="http://schemas.microsoft.com/office/drawing/2014/main" id="{CE826B73-640F-7D12-0195-4E510A538EB3}"/>
              </a:ext>
            </a:extLst>
          </p:cNvPr>
          <p:cNvPicPr>
            <a:picLocks noChangeAspect="1"/>
          </p:cNvPicPr>
          <p:nvPr/>
        </p:nvPicPr>
        <p:blipFill>
          <a:blip r:embed="rId3"/>
          <a:stretch>
            <a:fillRect/>
          </a:stretch>
        </p:blipFill>
        <p:spPr>
          <a:xfrm>
            <a:off x="8035790" y="3434315"/>
            <a:ext cx="3771900" cy="1627505"/>
          </a:xfrm>
          <a:prstGeom prst="rect">
            <a:avLst/>
          </a:prstGeom>
        </p:spPr>
      </p:pic>
      <p:pic>
        <p:nvPicPr>
          <p:cNvPr id="6" name="図 5">
            <a:extLst>
              <a:ext uri="{FF2B5EF4-FFF2-40B4-BE49-F238E27FC236}">
                <a16:creationId xmlns:a16="http://schemas.microsoft.com/office/drawing/2014/main" id="{BB0908D3-30B5-B5EC-9EDD-6D5297645CDC}"/>
              </a:ext>
            </a:extLst>
          </p:cNvPr>
          <p:cNvPicPr>
            <a:picLocks noChangeAspect="1"/>
          </p:cNvPicPr>
          <p:nvPr/>
        </p:nvPicPr>
        <p:blipFill>
          <a:blip r:embed="rId4"/>
          <a:stretch>
            <a:fillRect/>
          </a:stretch>
        </p:blipFill>
        <p:spPr>
          <a:xfrm>
            <a:off x="4227512" y="3229259"/>
            <a:ext cx="3771900" cy="2277110"/>
          </a:xfrm>
          <a:prstGeom prst="rect">
            <a:avLst/>
          </a:prstGeom>
        </p:spPr>
      </p:pic>
    </p:spTree>
    <p:extLst>
      <p:ext uri="{BB962C8B-B14F-4D97-AF65-F5344CB8AC3E}">
        <p14:creationId xmlns:p14="http://schemas.microsoft.com/office/powerpoint/2010/main" val="2559258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D9A47415-1E2B-7F2F-0BC2-0AE5EED2B627}"/>
              </a:ext>
            </a:extLst>
          </p:cNvPr>
          <p:cNvSpPr>
            <a:spLocks noGrp="1"/>
          </p:cNvSpPr>
          <p:nvPr>
            <p:ph idx="1"/>
          </p:nvPr>
        </p:nvSpPr>
        <p:spPr/>
        <p:txBody>
          <a:bodyPr/>
          <a:lstStyle/>
          <a:p>
            <a:pPr algn="l"/>
            <a:r>
              <a:rPr lang="ja-JP" altLang="en-US" sz="2400">
                <a:effectLst/>
                <a:latin typeface="MS"/>
              </a:rPr>
              <a:t>調査の流れ</a:t>
            </a:r>
            <a:endParaRPr lang="en-US" altLang="ja-JP" sz="2400" dirty="0">
              <a:effectLst/>
              <a:latin typeface="MS"/>
            </a:endParaRPr>
          </a:p>
          <a:p>
            <a:pPr marL="342900" indent="-342900" algn="l">
              <a:buAutoNum type="arabicPeriod"/>
            </a:pPr>
            <a:r>
              <a:rPr lang="ja-JP" altLang="en-US" sz="2400">
                <a:effectLst/>
                <a:latin typeface="MS"/>
              </a:rPr>
              <a:t>各被験者に，符号を割り当てた</a:t>
            </a:r>
            <a:endParaRPr lang="en-US" altLang="ja-JP" sz="2400" dirty="0">
              <a:effectLst/>
              <a:latin typeface="MS"/>
            </a:endParaRPr>
          </a:p>
          <a:p>
            <a:pPr marL="342900" indent="-342900" algn="l">
              <a:buAutoNum type="arabicPeriod"/>
            </a:pPr>
            <a:r>
              <a:rPr lang="ja-JP" altLang="en-US" sz="2400">
                <a:effectLst/>
                <a:latin typeface="MS"/>
              </a:rPr>
              <a:t>キー入力数が保存されるようにした</a:t>
            </a:r>
            <a:endParaRPr lang="en-US" altLang="ja-JP" sz="2400" dirty="0">
              <a:latin typeface="MS"/>
            </a:endParaRPr>
          </a:p>
          <a:p>
            <a:pPr marL="342900" indent="-342900" algn="l">
              <a:buAutoNum type="arabicPeriod"/>
            </a:pPr>
            <a:r>
              <a:rPr lang="ja-JP" altLang="en-US" sz="2400">
                <a:effectLst/>
                <a:latin typeface="MS"/>
              </a:rPr>
              <a:t>授業システムではコンパイル・実行の際に，コンパイル時間などが保存されるようにした</a:t>
            </a:r>
            <a:endParaRPr lang="en-US" altLang="ja-JP" sz="2400" dirty="0">
              <a:effectLst/>
              <a:latin typeface="MS"/>
            </a:endParaRPr>
          </a:p>
          <a:p>
            <a:pPr marL="342900" indent="-342900" algn="l">
              <a:buAutoNum type="arabicPeriod"/>
            </a:pPr>
            <a:r>
              <a:rPr lang="ja-JP" altLang="en-US" sz="2400">
                <a:effectLst/>
                <a:latin typeface="MS"/>
              </a:rPr>
              <a:t>新システムでもコンパイル時間などが保存されるようにした</a:t>
            </a:r>
            <a:endParaRPr lang="en-US" altLang="ja-JP" sz="2400" dirty="0">
              <a:effectLst/>
              <a:latin typeface="MS"/>
            </a:endParaRPr>
          </a:p>
          <a:p>
            <a:pPr marL="342900" indent="-342900" algn="l">
              <a:buAutoNum type="arabicPeriod"/>
            </a:pPr>
            <a:r>
              <a:rPr lang="ja-JP" altLang="en-US" sz="2400">
                <a:effectLst/>
                <a:latin typeface="MS"/>
              </a:rPr>
              <a:t>集計・アンケート・調査を行なった</a:t>
            </a:r>
            <a:endParaRPr lang="ja-JP" altLang="en-US" sz="3600"/>
          </a:p>
        </p:txBody>
      </p:sp>
      <p:sp>
        <p:nvSpPr>
          <p:cNvPr id="3" name="スライド番号プレースホルダー 2">
            <a:extLst>
              <a:ext uri="{FF2B5EF4-FFF2-40B4-BE49-F238E27FC236}">
                <a16:creationId xmlns:a16="http://schemas.microsoft.com/office/drawing/2014/main" id="{D9C4ED21-4118-9D26-2084-6FC221E29F83}"/>
              </a:ext>
            </a:extLst>
          </p:cNvPr>
          <p:cNvSpPr>
            <a:spLocks noGrp="1"/>
          </p:cNvSpPr>
          <p:nvPr>
            <p:ph type="sldNum" sz="quarter" idx="10"/>
          </p:nvPr>
        </p:nvSpPr>
        <p:spPr/>
        <p:txBody>
          <a:bodyPr/>
          <a:lstStyle/>
          <a:p>
            <a:fld id="{F4703F4B-313D-3049-97C7-213BB262B4FC}" type="slidenum">
              <a:rPr kumimoji="1" lang="ja-JP" altLang="en-US" smtClean="0"/>
              <a:t>16</a:t>
            </a:fld>
            <a:endParaRPr kumimoji="1" lang="ja-JP" altLang="en-US"/>
          </a:p>
        </p:txBody>
      </p:sp>
      <p:sp>
        <p:nvSpPr>
          <p:cNvPr id="4" name="テキスト プレースホルダー 3">
            <a:extLst>
              <a:ext uri="{FF2B5EF4-FFF2-40B4-BE49-F238E27FC236}">
                <a16:creationId xmlns:a16="http://schemas.microsoft.com/office/drawing/2014/main" id="{5A9FE44C-66EE-A526-1957-2FA12329BCB2}"/>
              </a:ext>
            </a:extLst>
          </p:cNvPr>
          <p:cNvSpPr>
            <a:spLocks noGrp="1"/>
          </p:cNvSpPr>
          <p:nvPr>
            <p:ph type="body" sz="quarter" idx="11"/>
          </p:nvPr>
        </p:nvSpPr>
        <p:spPr/>
        <p:txBody>
          <a:bodyPr/>
          <a:lstStyle/>
          <a:p>
            <a:r>
              <a:rPr lang="en-US" altLang="ja-JP" sz="1800" dirty="0">
                <a:effectLst/>
                <a:latin typeface="MS"/>
              </a:rPr>
              <a:t>※ </a:t>
            </a:r>
            <a:r>
              <a:rPr lang="ja-JP" altLang="en-US" sz="1800">
                <a:effectLst/>
                <a:latin typeface="MS"/>
              </a:rPr>
              <a:t>被験者自身のパソコンを使用</a:t>
            </a:r>
            <a:endParaRPr lang="ja-JP" altLang="en-US"/>
          </a:p>
        </p:txBody>
      </p:sp>
      <p:sp>
        <p:nvSpPr>
          <p:cNvPr id="5" name="タイトル 4">
            <a:extLst>
              <a:ext uri="{FF2B5EF4-FFF2-40B4-BE49-F238E27FC236}">
                <a16:creationId xmlns:a16="http://schemas.microsoft.com/office/drawing/2014/main" id="{54618270-69DB-A9F2-7B72-987EACB9D7CA}"/>
              </a:ext>
            </a:extLst>
          </p:cNvPr>
          <p:cNvSpPr>
            <a:spLocks noGrp="1"/>
          </p:cNvSpPr>
          <p:nvPr>
            <p:ph type="title"/>
          </p:nvPr>
        </p:nvSpPr>
        <p:spPr/>
        <p:txBody>
          <a:bodyPr/>
          <a:lstStyle/>
          <a:p>
            <a:r>
              <a:rPr kumimoji="1" lang="en-US" altLang="ja-JP" dirty="0"/>
              <a:t>3. </a:t>
            </a:r>
            <a:r>
              <a:rPr kumimoji="1" lang="ja-JP" altLang="en-US"/>
              <a:t>学習効果の測定について</a:t>
            </a:r>
          </a:p>
        </p:txBody>
      </p:sp>
    </p:spTree>
    <p:extLst>
      <p:ext uri="{BB962C8B-B14F-4D97-AF65-F5344CB8AC3E}">
        <p14:creationId xmlns:p14="http://schemas.microsoft.com/office/powerpoint/2010/main" val="1312615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コンテンツ プレースホルダー 6" descr="テキスト, テーブル&#10;&#10;自動的に生成された説明">
            <a:extLst>
              <a:ext uri="{FF2B5EF4-FFF2-40B4-BE49-F238E27FC236}">
                <a16:creationId xmlns:a16="http://schemas.microsoft.com/office/drawing/2014/main" id="{03327B41-1257-83B8-0D59-368AB12CBE16}"/>
              </a:ext>
            </a:extLst>
          </p:cNvPr>
          <p:cNvPicPr>
            <a:picLocks noGrp="1" noChangeAspect="1"/>
          </p:cNvPicPr>
          <p:nvPr>
            <p:ph idx="1"/>
          </p:nvPr>
        </p:nvPicPr>
        <p:blipFill>
          <a:blip r:embed="rId2"/>
          <a:stretch>
            <a:fillRect/>
          </a:stretch>
        </p:blipFill>
        <p:spPr>
          <a:xfrm>
            <a:off x="2574235" y="2780223"/>
            <a:ext cx="7043530" cy="2577678"/>
          </a:xfrm>
        </p:spPr>
      </p:pic>
      <p:sp>
        <p:nvSpPr>
          <p:cNvPr id="3" name="スライド番号プレースホルダー 2">
            <a:extLst>
              <a:ext uri="{FF2B5EF4-FFF2-40B4-BE49-F238E27FC236}">
                <a16:creationId xmlns:a16="http://schemas.microsoft.com/office/drawing/2014/main" id="{D041ED95-4375-A61D-9117-DD8A9784BE10}"/>
              </a:ext>
            </a:extLst>
          </p:cNvPr>
          <p:cNvSpPr>
            <a:spLocks noGrp="1"/>
          </p:cNvSpPr>
          <p:nvPr>
            <p:ph type="sldNum" sz="quarter" idx="10"/>
          </p:nvPr>
        </p:nvSpPr>
        <p:spPr/>
        <p:txBody>
          <a:bodyPr/>
          <a:lstStyle/>
          <a:p>
            <a:fld id="{F4703F4B-313D-3049-97C7-213BB262B4FC}" type="slidenum">
              <a:rPr kumimoji="1" lang="ja-JP" altLang="en-US" smtClean="0"/>
              <a:t>17</a:t>
            </a:fld>
            <a:endParaRPr kumimoji="1" lang="ja-JP" altLang="en-US"/>
          </a:p>
        </p:txBody>
      </p:sp>
      <p:sp>
        <p:nvSpPr>
          <p:cNvPr id="4" name="テキスト プレースホルダー 3">
            <a:extLst>
              <a:ext uri="{FF2B5EF4-FFF2-40B4-BE49-F238E27FC236}">
                <a16:creationId xmlns:a16="http://schemas.microsoft.com/office/drawing/2014/main" id="{8F78C580-1FA4-7768-F6B4-187220BE9ECD}"/>
              </a:ext>
            </a:extLst>
          </p:cNvPr>
          <p:cNvSpPr>
            <a:spLocks noGrp="1"/>
          </p:cNvSpPr>
          <p:nvPr>
            <p:ph type="body" sz="quarter" idx="11"/>
          </p:nvPr>
        </p:nvSpPr>
        <p:spPr/>
        <p:txBody>
          <a:bodyPr/>
          <a:lstStyle/>
          <a:p>
            <a:endParaRPr kumimoji="1" lang="ja-JP" altLang="en-US"/>
          </a:p>
        </p:txBody>
      </p:sp>
      <p:sp>
        <p:nvSpPr>
          <p:cNvPr id="5" name="タイトル 4">
            <a:extLst>
              <a:ext uri="{FF2B5EF4-FFF2-40B4-BE49-F238E27FC236}">
                <a16:creationId xmlns:a16="http://schemas.microsoft.com/office/drawing/2014/main" id="{6FCF9465-796F-14A0-8057-82D3DE45FBED}"/>
              </a:ext>
            </a:extLst>
          </p:cNvPr>
          <p:cNvSpPr>
            <a:spLocks noGrp="1"/>
          </p:cNvSpPr>
          <p:nvPr>
            <p:ph type="title"/>
          </p:nvPr>
        </p:nvSpPr>
        <p:spPr/>
        <p:txBody>
          <a:bodyPr/>
          <a:lstStyle/>
          <a:p>
            <a:r>
              <a:rPr kumimoji="1" lang="en-US" altLang="ja-JP" dirty="0"/>
              <a:t>3. </a:t>
            </a:r>
            <a:r>
              <a:rPr kumimoji="1" lang="ja-JP" altLang="en-US"/>
              <a:t>学習効果の測定について</a:t>
            </a:r>
          </a:p>
        </p:txBody>
      </p:sp>
    </p:spTree>
    <p:extLst>
      <p:ext uri="{BB962C8B-B14F-4D97-AF65-F5344CB8AC3E}">
        <p14:creationId xmlns:p14="http://schemas.microsoft.com/office/powerpoint/2010/main" val="1738074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6708FEC-66BA-0F95-80AA-B26870FBCDFF}"/>
              </a:ext>
            </a:extLst>
          </p:cNvPr>
          <p:cNvSpPr>
            <a:spLocks noGrp="1"/>
          </p:cNvSpPr>
          <p:nvPr>
            <p:ph idx="1"/>
          </p:nvPr>
        </p:nvSpPr>
        <p:spPr>
          <a:xfrm>
            <a:off x="586433" y="1825625"/>
            <a:ext cx="5643675" cy="4351338"/>
          </a:xfrm>
        </p:spPr>
        <p:txBody>
          <a:bodyPr anchor="t"/>
          <a:lstStyle/>
          <a:p>
            <a:pPr algn="l"/>
            <a:r>
              <a:rPr lang="en" altLang="ja-JP" sz="1800" dirty="0">
                <a:solidFill>
                  <a:srgbClr val="333333"/>
                </a:solidFill>
                <a:effectLst/>
                <a:latin typeface="Menlo" panose="020B0609030804020204" pitchFamily="49" charset="0"/>
              </a:rPr>
              <a:t>#</a:t>
            </a:r>
            <a:r>
              <a:rPr lang="en" altLang="ja-JP" sz="1800" dirty="0">
                <a:solidFill>
                  <a:srgbClr val="A51C5B"/>
                </a:solidFill>
                <a:effectLst/>
                <a:latin typeface="Menlo" panose="020B0609030804020204" pitchFamily="49" charset="0"/>
              </a:rPr>
              <a:t>include </a:t>
            </a:r>
            <a:r>
              <a:rPr lang="en" altLang="ja-JP" sz="1800" dirty="0">
                <a:solidFill>
                  <a:srgbClr val="16358E"/>
                </a:solidFill>
                <a:effectLst/>
                <a:latin typeface="Menlo" panose="020B0609030804020204" pitchFamily="49" charset="0"/>
              </a:rPr>
              <a:t>&lt;</a:t>
            </a:r>
            <a:r>
              <a:rPr lang="en" altLang="ja-JP" sz="1800" dirty="0" err="1">
                <a:solidFill>
                  <a:srgbClr val="16358E"/>
                </a:solidFill>
                <a:effectLst/>
                <a:latin typeface="Menlo" panose="020B0609030804020204" pitchFamily="49" charset="0"/>
              </a:rPr>
              <a:t>stdio.h</a:t>
            </a:r>
            <a:r>
              <a:rPr lang="en" altLang="ja-JP" sz="1800" dirty="0">
                <a:solidFill>
                  <a:srgbClr val="16358E"/>
                </a:solidFill>
                <a:effectLst/>
                <a:latin typeface="Menlo" panose="020B0609030804020204" pitchFamily="49" charset="0"/>
              </a:rPr>
              <a:t>&gt; </a:t>
            </a:r>
            <a:endParaRPr lang="en" altLang="ja-JP" dirty="0"/>
          </a:p>
          <a:p>
            <a:pPr algn="l"/>
            <a:endParaRPr lang="en" altLang="ja-JP" sz="1800" dirty="0">
              <a:solidFill>
                <a:srgbClr val="939693"/>
              </a:solidFill>
              <a:effectLst/>
              <a:latin typeface="Menlo" panose="020B0609030804020204" pitchFamily="49" charset="0"/>
            </a:endParaRPr>
          </a:p>
          <a:p>
            <a:pPr algn="l"/>
            <a:r>
              <a:rPr lang="en" altLang="ja-JP" sz="1800" dirty="0">
                <a:solidFill>
                  <a:srgbClr val="939693"/>
                </a:solidFill>
                <a:effectLst/>
                <a:latin typeface="Menlo" panose="020B0609030804020204" pitchFamily="49" charset="0"/>
              </a:rPr>
              <a:t>/* </a:t>
            </a:r>
            <a:r>
              <a:rPr lang="ja-JP" altLang="en-US" sz="1800">
                <a:solidFill>
                  <a:srgbClr val="939693"/>
                </a:solidFill>
                <a:effectLst/>
                <a:latin typeface="MS"/>
              </a:rPr>
              <a:t>注意</a:t>
            </a:r>
            <a:br>
              <a:rPr lang="ja-JP" altLang="en-US" sz="1800">
                <a:solidFill>
                  <a:srgbClr val="939693"/>
                </a:solidFill>
                <a:effectLst/>
                <a:latin typeface="MS"/>
              </a:rPr>
            </a:br>
            <a:r>
              <a:rPr lang="en-US" altLang="ja-JP" sz="1800" dirty="0">
                <a:solidFill>
                  <a:srgbClr val="939693"/>
                </a:solidFill>
                <a:effectLst/>
                <a:latin typeface="Menlo" panose="020B0609030804020204" pitchFamily="49" charset="0"/>
              </a:rPr>
              <a:t>- </a:t>
            </a:r>
            <a:r>
              <a:rPr lang="ja-JP" altLang="en-US" sz="1800">
                <a:solidFill>
                  <a:srgbClr val="939693"/>
                </a:solidFill>
                <a:effectLst/>
                <a:latin typeface="MS"/>
              </a:rPr>
              <a:t>関数名は変更しないでください。</a:t>
            </a:r>
            <a:br>
              <a:rPr lang="ja-JP" altLang="en-US" sz="1800">
                <a:solidFill>
                  <a:srgbClr val="939693"/>
                </a:solidFill>
                <a:effectLst/>
                <a:latin typeface="MS"/>
              </a:rPr>
            </a:br>
            <a:r>
              <a:rPr lang="en-US" altLang="ja-JP" sz="1800" dirty="0">
                <a:solidFill>
                  <a:srgbClr val="939693"/>
                </a:solidFill>
                <a:effectLst/>
                <a:latin typeface="Menlo" panose="020B0609030804020204" pitchFamily="49" charset="0"/>
              </a:rPr>
              <a:t>- </a:t>
            </a:r>
            <a:r>
              <a:rPr lang="en" altLang="ja-JP" sz="1800" dirty="0">
                <a:solidFill>
                  <a:srgbClr val="939693"/>
                </a:solidFill>
                <a:effectLst/>
                <a:latin typeface="Menlo" panose="020B0609030804020204" pitchFamily="49" charset="0"/>
              </a:rPr>
              <a:t>main </a:t>
            </a:r>
            <a:r>
              <a:rPr lang="ja-JP" altLang="en-US" sz="1800">
                <a:solidFill>
                  <a:srgbClr val="939693"/>
                </a:solidFill>
                <a:effectLst/>
                <a:latin typeface="MS"/>
              </a:rPr>
              <a:t>関数の中身は自由に変更して構いません。 </a:t>
            </a:r>
            <a:endParaRPr lang="ja-JP" altLang="en-US"/>
          </a:p>
          <a:p>
            <a:pPr algn="l"/>
            <a:r>
              <a:rPr lang="ja-JP" altLang="en-US" sz="1800">
                <a:solidFill>
                  <a:srgbClr val="939693"/>
                </a:solidFill>
                <a:effectLst/>
                <a:latin typeface="Menlo" panose="020B0609030804020204" pitchFamily="49" charset="0"/>
              </a:rPr>
              <a:t>*</a:t>
            </a:r>
            <a:r>
              <a:rPr lang="en-US" altLang="ja-JP" sz="1800" dirty="0">
                <a:solidFill>
                  <a:srgbClr val="939693"/>
                </a:solidFill>
                <a:effectLst/>
                <a:latin typeface="Menlo" panose="020B0609030804020204" pitchFamily="49" charset="0"/>
              </a:rPr>
              <a:t>/</a:t>
            </a:r>
          </a:p>
          <a:p>
            <a:pPr algn="l"/>
            <a:endParaRPr lang="ja-JP" altLang="en-US"/>
          </a:p>
          <a:p>
            <a:pPr algn="l"/>
            <a:r>
              <a:rPr lang="en" altLang="ja-JP" sz="1800" dirty="0">
                <a:solidFill>
                  <a:srgbClr val="A51C5B"/>
                </a:solidFill>
                <a:effectLst/>
                <a:latin typeface="Menlo" panose="020B0609030804020204" pitchFamily="49" charset="0"/>
              </a:rPr>
              <a:t>int </a:t>
            </a:r>
            <a:r>
              <a:rPr lang="en" altLang="ja-JP" sz="1800" dirty="0">
                <a:solidFill>
                  <a:srgbClr val="775BA0"/>
                </a:solidFill>
                <a:effectLst/>
                <a:latin typeface="Menlo" panose="020B0609030804020204" pitchFamily="49" charset="0"/>
              </a:rPr>
              <a:t>add</a:t>
            </a:r>
            <a:r>
              <a:rPr lang="en" altLang="ja-JP" sz="1800" dirty="0">
                <a:solidFill>
                  <a:srgbClr val="333333"/>
                </a:solidFill>
                <a:effectLst/>
                <a:latin typeface="Menlo" panose="020B0609030804020204" pitchFamily="49" charset="0"/>
              </a:rPr>
              <a:t>(</a:t>
            </a:r>
            <a:r>
              <a:rPr lang="en" altLang="ja-JP" sz="1800" dirty="0">
                <a:solidFill>
                  <a:srgbClr val="A51C5B"/>
                </a:solidFill>
                <a:effectLst/>
                <a:latin typeface="Menlo" panose="020B0609030804020204" pitchFamily="49" charset="0"/>
              </a:rPr>
              <a:t>int </a:t>
            </a:r>
            <a:r>
              <a:rPr lang="en" altLang="ja-JP" sz="1800" dirty="0">
                <a:effectLst/>
                <a:latin typeface="Menlo" panose="020B0609030804020204" pitchFamily="49" charset="0"/>
              </a:rPr>
              <a:t>a</a:t>
            </a:r>
            <a:r>
              <a:rPr lang="en" altLang="ja-JP" sz="1800" dirty="0">
                <a:solidFill>
                  <a:srgbClr val="333333"/>
                </a:solidFill>
                <a:effectLst/>
                <a:latin typeface="Menlo" panose="020B0609030804020204" pitchFamily="49" charset="0"/>
              </a:rPr>
              <a:t>, </a:t>
            </a:r>
            <a:r>
              <a:rPr lang="en" altLang="ja-JP" sz="1800" dirty="0">
                <a:solidFill>
                  <a:srgbClr val="A51C5B"/>
                </a:solidFill>
                <a:effectLst/>
                <a:latin typeface="Menlo" panose="020B0609030804020204" pitchFamily="49" charset="0"/>
              </a:rPr>
              <a:t>int </a:t>
            </a:r>
            <a:r>
              <a:rPr lang="en" altLang="ja-JP" sz="1800" dirty="0">
                <a:effectLst/>
                <a:latin typeface="Menlo" panose="020B0609030804020204" pitchFamily="49" charset="0"/>
              </a:rPr>
              <a:t>b</a:t>
            </a:r>
            <a:r>
              <a:rPr lang="en" altLang="ja-JP" sz="1800" dirty="0">
                <a:solidFill>
                  <a:srgbClr val="333333"/>
                </a:solidFill>
                <a:effectLst/>
                <a:latin typeface="Menlo" panose="020B0609030804020204" pitchFamily="49" charset="0"/>
              </a:rPr>
              <a:t>) {</a:t>
            </a:r>
            <a:br>
              <a:rPr lang="en" altLang="ja-JP" sz="1800" dirty="0">
                <a:solidFill>
                  <a:srgbClr val="333333"/>
                </a:solidFill>
                <a:effectLst/>
                <a:latin typeface="Menlo" panose="020B0609030804020204" pitchFamily="49" charset="0"/>
              </a:rPr>
            </a:br>
            <a:r>
              <a:rPr lang="en" altLang="ja-JP" sz="1800" dirty="0">
                <a:solidFill>
                  <a:srgbClr val="939693"/>
                </a:solidFill>
                <a:effectLst/>
                <a:latin typeface="Menlo" panose="020B0609030804020204" pitchFamily="49" charset="0"/>
              </a:rPr>
              <a:t>// </a:t>
            </a:r>
            <a:r>
              <a:rPr lang="ja-JP" altLang="en-US" sz="1800">
                <a:solidFill>
                  <a:srgbClr val="939693"/>
                </a:solidFill>
                <a:effectLst/>
                <a:latin typeface="MS"/>
              </a:rPr>
              <a:t>引数を足し合わせた値を返す関数を作ってください。 </a:t>
            </a:r>
            <a:endParaRPr lang="ja-JP" altLang="en-US"/>
          </a:p>
          <a:p>
            <a:pPr algn="l"/>
            <a:r>
              <a:rPr lang="en-US" altLang="ja-JP" sz="1800" dirty="0">
                <a:solidFill>
                  <a:srgbClr val="333333"/>
                </a:solidFill>
                <a:effectLst/>
                <a:latin typeface="Menlo" panose="020B0609030804020204" pitchFamily="49" charset="0"/>
              </a:rPr>
              <a:t>}</a:t>
            </a:r>
            <a:endParaRPr lang="ja-JP" altLang="en-US"/>
          </a:p>
        </p:txBody>
      </p:sp>
      <p:sp>
        <p:nvSpPr>
          <p:cNvPr id="3" name="スライド番号プレースホルダー 2">
            <a:extLst>
              <a:ext uri="{FF2B5EF4-FFF2-40B4-BE49-F238E27FC236}">
                <a16:creationId xmlns:a16="http://schemas.microsoft.com/office/drawing/2014/main" id="{6264B759-754F-C653-2A55-07BD9C9EC9E7}"/>
              </a:ext>
            </a:extLst>
          </p:cNvPr>
          <p:cNvSpPr>
            <a:spLocks noGrp="1"/>
          </p:cNvSpPr>
          <p:nvPr>
            <p:ph type="sldNum" sz="quarter" idx="10"/>
          </p:nvPr>
        </p:nvSpPr>
        <p:spPr/>
        <p:txBody>
          <a:bodyPr/>
          <a:lstStyle/>
          <a:p>
            <a:fld id="{F4703F4B-313D-3049-97C7-213BB262B4FC}" type="slidenum">
              <a:rPr kumimoji="1" lang="ja-JP" altLang="en-US" smtClean="0"/>
              <a:t>18</a:t>
            </a:fld>
            <a:endParaRPr kumimoji="1" lang="ja-JP" altLang="en-US"/>
          </a:p>
        </p:txBody>
      </p:sp>
      <p:sp>
        <p:nvSpPr>
          <p:cNvPr id="4" name="テキスト プレースホルダー 3">
            <a:extLst>
              <a:ext uri="{FF2B5EF4-FFF2-40B4-BE49-F238E27FC236}">
                <a16:creationId xmlns:a16="http://schemas.microsoft.com/office/drawing/2014/main" id="{A2A3B02D-928B-11B1-6328-2861EF3ABF85}"/>
              </a:ext>
            </a:extLst>
          </p:cNvPr>
          <p:cNvSpPr>
            <a:spLocks noGrp="1"/>
          </p:cNvSpPr>
          <p:nvPr>
            <p:ph type="body" sz="quarter" idx="11"/>
          </p:nvPr>
        </p:nvSpPr>
        <p:spPr/>
        <p:txBody>
          <a:bodyPr/>
          <a:lstStyle/>
          <a:p>
            <a:r>
              <a:rPr lang="ja-JP" altLang="en-US" sz="1800">
                <a:effectLst/>
                <a:latin typeface="MS"/>
              </a:rPr>
              <a:t>付録</a:t>
            </a:r>
            <a:r>
              <a:rPr lang="en-US" altLang="ja-JP" sz="1800" dirty="0">
                <a:effectLst/>
                <a:latin typeface="MS"/>
              </a:rPr>
              <a:t>1</a:t>
            </a:r>
            <a:r>
              <a:rPr lang="ja-JP" altLang="en-US" sz="1800">
                <a:effectLst/>
                <a:latin typeface="MS"/>
              </a:rPr>
              <a:t>　演習</a:t>
            </a:r>
            <a:r>
              <a:rPr lang="en-US" altLang="ja-JP" sz="1800" dirty="0">
                <a:effectLst/>
                <a:latin typeface="MS"/>
              </a:rPr>
              <a:t>1.</a:t>
            </a:r>
            <a:r>
              <a:rPr lang="en" altLang="ja-JP" sz="1800" dirty="0">
                <a:effectLst/>
                <a:latin typeface="MS"/>
              </a:rPr>
              <a:t>c</a:t>
            </a:r>
            <a:endParaRPr lang="en" altLang="ja-JP" dirty="0"/>
          </a:p>
        </p:txBody>
      </p:sp>
      <p:sp>
        <p:nvSpPr>
          <p:cNvPr id="5" name="タイトル 4">
            <a:extLst>
              <a:ext uri="{FF2B5EF4-FFF2-40B4-BE49-F238E27FC236}">
                <a16:creationId xmlns:a16="http://schemas.microsoft.com/office/drawing/2014/main" id="{5178590D-5987-7212-D764-351953F7087F}"/>
              </a:ext>
            </a:extLst>
          </p:cNvPr>
          <p:cNvSpPr>
            <a:spLocks noGrp="1"/>
          </p:cNvSpPr>
          <p:nvPr>
            <p:ph type="title"/>
          </p:nvPr>
        </p:nvSpPr>
        <p:spPr/>
        <p:txBody>
          <a:bodyPr/>
          <a:lstStyle/>
          <a:p>
            <a:r>
              <a:rPr kumimoji="1" lang="en-US" altLang="ja-JP" dirty="0"/>
              <a:t>3. </a:t>
            </a:r>
            <a:r>
              <a:rPr kumimoji="1" lang="ja-JP" altLang="en-US"/>
              <a:t>学習効果の測定について</a:t>
            </a:r>
          </a:p>
        </p:txBody>
      </p:sp>
      <p:sp>
        <p:nvSpPr>
          <p:cNvPr id="6" name="コンテンツ プレースホルダー 1">
            <a:extLst>
              <a:ext uri="{FF2B5EF4-FFF2-40B4-BE49-F238E27FC236}">
                <a16:creationId xmlns:a16="http://schemas.microsoft.com/office/drawing/2014/main" id="{4C456BCB-553C-FF70-C0FA-B290CBA98DA5}"/>
              </a:ext>
            </a:extLst>
          </p:cNvPr>
          <p:cNvSpPr txBox="1">
            <a:spLocks/>
          </p:cNvSpPr>
          <p:nvPr/>
        </p:nvSpPr>
        <p:spPr>
          <a:xfrm>
            <a:off x="6321747" y="1825625"/>
            <a:ext cx="5257800" cy="4351338"/>
          </a:xfrm>
          <a:prstGeom prst="rect">
            <a:avLst/>
          </a:prstGeom>
        </p:spPr>
        <p:txBody>
          <a:bodyPr anchor="t"/>
          <a:lstStyle>
            <a:lvl1pPr marL="0" indent="0" algn="ctr"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l"/>
            <a:endParaRPr lang="en" altLang="ja-JP" sz="1800" dirty="0">
              <a:solidFill>
                <a:srgbClr val="A51C5B"/>
              </a:solidFill>
              <a:latin typeface="Menlo" panose="020B0609030804020204" pitchFamily="49" charset="0"/>
            </a:endParaRPr>
          </a:p>
          <a:p>
            <a:pPr algn="l"/>
            <a:endParaRPr lang="en" altLang="ja-JP" sz="1800" dirty="0">
              <a:solidFill>
                <a:srgbClr val="A51C5B"/>
              </a:solidFill>
              <a:latin typeface="Menlo" panose="020B0609030804020204" pitchFamily="49" charset="0"/>
            </a:endParaRPr>
          </a:p>
          <a:p>
            <a:pPr algn="l"/>
            <a:r>
              <a:rPr lang="en" altLang="ja-JP" sz="1800" dirty="0">
                <a:solidFill>
                  <a:srgbClr val="A51C5B"/>
                </a:solidFill>
                <a:latin typeface="Menlo" panose="020B0609030804020204" pitchFamily="49" charset="0"/>
              </a:rPr>
              <a:t>float </a:t>
            </a:r>
            <a:r>
              <a:rPr lang="en" altLang="ja-JP" sz="1800" dirty="0">
                <a:solidFill>
                  <a:srgbClr val="775BA0"/>
                </a:solidFill>
                <a:latin typeface="Menlo" panose="020B0609030804020204" pitchFamily="49" charset="0"/>
              </a:rPr>
              <a:t>div</a:t>
            </a:r>
            <a:r>
              <a:rPr lang="en" altLang="ja-JP" sz="1800" dirty="0">
                <a:solidFill>
                  <a:srgbClr val="333333"/>
                </a:solidFill>
                <a:latin typeface="Menlo" panose="020B0609030804020204" pitchFamily="49" charset="0"/>
              </a:rPr>
              <a:t>(</a:t>
            </a:r>
            <a:r>
              <a:rPr lang="en" altLang="ja-JP" sz="1800" dirty="0">
                <a:solidFill>
                  <a:srgbClr val="A51C5B"/>
                </a:solidFill>
                <a:latin typeface="Menlo" panose="020B0609030804020204" pitchFamily="49" charset="0"/>
              </a:rPr>
              <a:t>int </a:t>
            </a:r>
            <a:r>
              <a:rPr lang="en" altLang="ja-JP" sz="1800" dirty="0">
                <a:latin typeface="Menlo" panose="020B0609030804020204" pitchFamily="49" charset="0"/>
              </a:rPr>
              <a:t>a</a:t>
            </a:r>
            <a:r>
              <a:rPr lang="en" altLang="ja-JP" sz="1800" dirty="0">
                <a:solidFill>
                  <a:srgbClr val="333333"/>
                </a:solidFill>
                <a:latin typeface="Menlo" panose="020B0609030804020204" pitchFamily="49" charset="0"/>
              </a:rPr>
              <a:t>, </a:t>
            </a:r>
            <a:r>
              <a:rPr lang="en" altLang="ja-JP" sz="1800" dirty="0">
                <a:solidFill>
                  <a:srgbClr val="A51C5B"/>
                </a:solidFill>
                <a:latin typeface="Menlo" panose="020B0609030804020204" pitchFamily="49" charset="0"/>
              </a:rPr>
              <a:t>int </a:t>
            </a:r>
            <a:r>
              <a:rPr lang="en" altLang="ja-JP" sz="1800" dirty="0">
                <a:latin typeface="Menlo" panose="020B0609030804020204" pitchFamily="49" charset="0"/>
              </a:rPr>
              <a:t>b</a:t>
            </a:r>
            <a:r>
              <a:rPr lang="en" altLang="ja-JP" sz="1800" dirty="0">
                <a:solidFill>
                  <a:srgbClr val="333333"/>
                </a:solidFill>
                <a:latin typeface="Menlo" panose="020B0609030804020204" pitchFamily="49" charset="0"/>
              </a:rPr>
              <a:t>) {</a:t>
            </a:r>
            <a:br>
              <a:rPr lang="en" altLang="ja-JP" sz="1800" dirty="0">
                <a:solidFill>
                  <a:srgbClr val="333333"/>
                </a:solidFill>
                <a:latin typeface="Menlo" panose="020B0609030804020204" pitchFamily="49" charset="0"/>
              </a:rPr>
            </a:br>
            <a:r>
              <a:rPr lang="en" altLang="ja-JP" sz="1800" dirty="0">
                <a:solidFill>
                  <a:srgbClr val="939693"/>
                </a:solidFill>
                <a:latin typeface="Menlo" panose="020B0609030804020204" pitchFamily="49" charset="0"/>
              </a:rPr>
              <a:t>// </a:t>
            </a:r>
            <a:r>
              <a:rPr lang="ja-JP" altLang="en-US" sz="1800">
                <a:solidFill>
                  <a:srgbClr val="939693"/>
                </a:solidFill>
                <a:latin typeface="MS"/>
              </a:rPr>
              <a:t>引数 </a:t>
            </a:r>
            <a:r>
              <a:rPr lang="en" altLang="ja-JP" sz="1800" dirty="0">
                <a:solidFill>
                  <a:srgbClr val="939693"/>
                </a:solidFill>
                <a:latin typeface="Menlo" panose="020B0609030804020204" pitchFamily="49" charset="0"/>
              </a:rPr>
              <a:t>a </a:t>
            </a:r>
            <a:r>
              <a:rPr lang="ja-JP" altLang="en-US" sz="1800">
                <a:solidFill>
                  <a:srgbClr val="939693"/>
                </a:solidFill>
                <a:latin typeface="MS"/>
              </a:rPr>
              <a:t>を引数 </a:t>
            </a:r>
            <a:r>
              <a:rPr lang="en" altLang="ja-JP" sz="1800" dirty="0">
                <a:solidFill>
                  <a:srgbClr val="939693"/>
                </a:solidFill>
                <a:latin typeface="Menlo" panose="020B0609030804020204" pitchFamily="49" charset="0"/>
              </a:rPr>
              <a:t>b </a:t>
            </a:r>
            <a:r>
              <a:rPr lang="ja-JP" altLang="en-US" sz="1800">
                <a:solidFill>
                  <a:srgbClr val="939693"/>
                </a:solidFill>
                <a:latin typeface="MS"/>
              </a:rPr>
              <a:t>で割った値</a:t>
            </a:r>
            <a:r>
              <a:rPr lang="en-US" altLang="ja-JP" sz="1800" dirty="0">
                <a:solidFill>
                  <a:srgbClr val="939693"/>
                </a:solidFill>
                <a:latin typeface="Menlo" panose="020B0609030804020204" pitchFamily="49" charset="0"/>
              </a:rPr>
              <a:t>(</a:t>
            </a:r>
            <a:r>
              <a:rPr lang="ja-JP" altLang="en-US" sz="1800">
                <a:solidFill>
                  <a:srgbClr val="939693"/>
                </a:solidFill>
                <a:latin typeface="MS"/>
              </a:rPr>
              <a:t>型は </a:t>
            </a:r>
            <a:r>
              <a:rPr lang="en" altLang="ja-JP" sz="1800" dirty="0">
                <a:solidFill>
                  <a:srgbClr val="939693"/>
                </a:solidFill>
                <a:latin typeface="Menlo" panose="020B0609030804020204" pitchFamily="49" charset="0"/>
              </a:rPr>
              <a:t>float)</a:t>
            </a:r>
            <a:r>
              <a:rPr lang="ja-JP" altLang="en-US" sz="1800">
                <a:solidFill>
                  <a:srgbClr val="939693"/>
                </a:solidFill>
                <a:latin typeface="MS"/>
              </a:rPr>
              <a:t>を返 す関数を作ってください。 </a:t>
            </a:r>
            <a:endParaRPr lang="ja-JP" altLang="en-US"/>
          </a:p>
          <a:p>
            <a:pPr algn="l"/>
            <a:r>
              <a:rPr lang="en-US" altLang="ja-JP" sz="1800" dirty="0">
                <a:solidFill>
                  <a:srgbClr val="333333"/>
                </a:solidFill>
                <a:latin typeface="Menlo" panose="020B0609030804020204" pitchFamily="49" charset="0"/>
              </a:rPr>
              <a:t>} </a:t>
            </a:r>
            <a:endParaRPr lang="ja-JP" altLang="en-US"/>
          </a:p>
          <a:p>
            <a:pPr algn="l"/>
            <a:r>
              <a:rPr lang="en" altLang="ja-JP" sz="1800" dirty="0">
                <a:solidFill>
                  <a:srgbClr val="A51C5B"/>
                </a:solidFill>
                <a:latin typeface="Menlo" panose="020B0609030804020204" pitchFamily="49" charset="0"/>
              </a:rPr>
              <a:t>int </a:t>
            </a:r>
            <a:r>
              <a:rPr lang="en" altLang="ja-JP" sz="1800" dirty="0">
                <a:solidFill>
                  <a:srgbClr val="775BA0"/>
                </a:solidFill>
                <a:latin typeface="Menlo" panose="020B0609030804020204" pitchFamily="49" charset="0"/>
              </a:rPr>
              <a:t>total</a:t>
            </a:r>
            <a:r>
              <a:rPr lang="en" altLang="ja-JP" sz="1800" dirty="0">
                <a:solidFill>
                  <a:srgbClr val="333333"/>
                </a:solidFill>
                <a:latin typeface="Menlo" panose="020B0609030804020204" pitchFamily="49" charset="0"/>
              </a:rPr>
              <a:t>(</a:t>
            </a:r>
            <a:r>
              <a:rPr lang="en" altLang="ja-JP" sz="1800" dirty="0">
                <a:solidFill>
                  <a:srgbClr val="A51C5B"/>
                </a:solidFill>
                <a:latin typeface="Menlo" panose="020B0609030804020204" pitchFamily="49" charset="0"/>
              </a:rPr>
              <a:t>int </a:t>
            </a:r>
            <a:r>
              <a:rPr lang="en" altLang="ja-JP" sz="1800" dirty="0">
                <a:latin typeface="Menlo" panose="020B0609030804020204" pitchFamily="49" charset="0"/>
              </a:rPr>
              <a:t>max</a:t>
            </a:r>
            <a:r>
              <a:rPr lang="en" altLang="ja-JP" sz="1800" dirty="0">
                <a:solidFill>
                  <a:srgbClr val="333333"/>
                </a:solidFill>
                <a:latin typeface="Menlo" panose="020B0609030804020204" pitchFamily="49" charset="0"/>
              </a:rPr>
              <a:t>) {</a:t>
            </a:r>
            <a:br>
              <a:rPr lang="en" altLang="ja-JP" sz="1800" dirty="0">
                <a:solidFill>
                  <a:srgbClr val="333333"/>
                </a:solidFill>
                <a:latin typeface="Menlo" panose="020B0609030804020204" pitchFamily="49" charset="0"/>
              </a:rPr>
            </a:br>
            <a:r>
              <a:rPr lang="en" altLang="ja-JP" sz="1800" dirty="0">
                <a:solidFill>
                  <a:srgbClr val="939693"/>
                </a:solidFill>
                <a:latin typeface="Menlo" panose="020B0609030804020204" pitchFamily="49" charset="0"/>
              </a:rPr>
              <a:t>// 0 </a:t>
            </a:r>
            <a:r>
              <a:rPr lang="ja-JP" altLang="en-US" sz="1800">
                <a:solidFill>
                  <a:srgbClr val="939693"/>
                </a:solidFill>
                <a:latin typeface="MS"/>
              </a:rPr>
              <a:t>から </a:t>
            </a:r>
            <a:r>
              <a:rPr lang="en" altLang="ja-JP" sz="1800" dirty="0">
                <a:solidFill>
                  <a:srgbClr val="939693"/>
                </a:solidFill>
                <a:latin typeface="Menlo" panose="020B0609030804020204" pitchFamily="49" charset="0"/>
              </a:rPr>
              <a:t>max </a:t>
            </a:r>
            <a:r>
              <a:rPr lang="ja-JP" altLang="en-US" sz="1800">
                <a:solidFill>
                  <a:srgbClr val="939693"/>
                </a:solidFill>
                <a:latin typeface="MS"/>
              </a:rPr>
              <a:t>まで</a:t>
            </a:r>
            <a:r>
              <a:rPr lang="en-US" altLang="ja-JP" sz="1800" dirty="0">
                <a:solidFill>
                  <a:srgbClr val="939693"/>
                </a:solidFill>
                <a:latin typeface="Menlo" panose="020B0609030804020204" pitchFamily="49" charset="0"/>
              </a:rPr>
              <a:t>(</a:t>
            </a:r>
            <a:r>
              <a:rPr lang="en" altLang="ja-JP" sz="1800" dirty="0">
                <a:solidFill>
                  <a:srgbClr val="939693"/>
                </a:solidFill>
                <a:latin typeface="Menlo" panose="020B0609030804020204" pitchFamily="49" charset="0"/>
              </a:rPr>
              <a:t>max </a:t>
            </a:r>
            <a:r>
              <a:rPr lang="ja-JP" altLang="en-US" sz="1800">
                <a:solidFill>
                  <a:srgbClr val="939693"/>
                </a:solidFill>
                <a:latin typeface="MS"/>
              </a:rPr>
              <a:t>を含む</a:t>
            </a:r>
            <a:r>
              <a:rPr lang="en-US" altLang="ja-JP" sz="1800" dirty="0">
                <a:solidFill>
                  <a:srgbClr val="939693"/>
                </a:solidFill>
                <a:latin typeface="Menlo" panose="020B0609030804020204" pitchFamily="49" charset="0"/>
              </a:rPr>
              <a:t>)</a:t>
            </a:r>
            <a:r>
              <a:rPr lang="ja-JP" altLang="en-US" sz="1800">
                <a:solidFill>
                  <a:srgbClr val="939693"/>
                </a:solidFill>
                <a:latin typeface="MS"/>
              </a:rPr>
              <a:t>を足し合わせた値を返す関数を作ってください。 </a:t>
            </a:r>
            <a:endParaRPr lang="ja-JP" altLang="en-US"/>
          </a:p>
          <a:p>
            <a:pPr algn="l"/>
            <a:r>
              <a:rPr lang="en-US" altLang="ja-JP" sz="1800" dirty="0">
                <a:solidFill>
                  <a:srgbClr val="333333"/>
                </a:solidFill>
                <a:latin typeface="Menlo" panose="020B0609030804020204" pitchFamily="49" charset="0"/>
              </a:rPr>
              <a:t>} </a:t>
            </a:r>
            <a:endParaRPr lang="ja-JP" altLang="en-US"/>
          </a:p>
          <a:p>
            <a:pPr algn="l"/>
            <a:endParaRPr lang="en" altLang="ja-JP" sz="1800" dirty="0">
              <a:solidFill>
                <a:srgbClr val="A51C5B"/>
              </a:solidFill>
              <a:latin typeface="Menlo" panose="020B0609030804020204" pitchFamily="49" charset="0"/>
            </a:endParaRPr>
          </a:p>
          <a:p>
            <a:pPr algn="l"/>
            <a:r>
              <a:rPr lang="en" altLang="ja-JP" sz="1800" dirty="0">
                <a:solidFill>
                  <a:srgbClr val="A51C5B"/>
                </a:solidFill>
                <a:latin typeface="Menlo" panose="020B0609030804020204" pitchFamily="49" charset="0"/>
              </a:rPr>
              <a:t>int </a:t>
            </a:r>
            <a:r>
              <a:rPr lang="en" altLang="ja-JP" sz="1800" dirty="0">
                <a:solidFill>
                  <a:srgbClr val="775BA0"/>
                </a:solidFill>
                <a:latin typeface="Menlo" panose="020B0609030804020204" pitchFamily="49" charset="0"/>
              </a:rPr>
              <a:t>main</a:t>
            </a:r>
            <a:r>
              <a:rPr lang="en" altLang="ja-JP" sz="1800" dirty="0">
                <a:solidFill>
                  <a:srgbClr val="333333"/>
                </a:solidFill>
                <a:latin typeface="Menlo" panose="020B0609030804020204" pitchFamily="49" charset="0"/>
              </a:rPr>
              <a:t>() {}</a:t>
            </a:r>
            <a:endParaRPr lang="en" altLang="ja-JP" dirty="0"/>
          </a:p>
        </p:txBody>
      </p:sp>
    </p:spTree>
    <p:extLst>
      <p:ext uri="{BB962C8B-B14F-4D97-AF65-F5344CB8AC3E}">
        <p14:creationId xmlns:p14="http://schemas.microsoft.com/office/powerpoint/2010/main" val="987199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D7423ED4-7F80-AACA-D6F9-AE4CFD1B8698}"/>
              </a:ext>
            </a:extLst>
          </p:cNvPr>
          <p:cNvSpPr>
            <a:spLocks noGrp="1"/>
          </p:cNvSpPr>
          <p:nvPr>
            <p:ph type="sldNum" sz="quarter" idx="10"/>
          </p:nvPr>
        </p:nvSpPr>
        <p:spPr/>
        <p:txBody>
          <a:bodyPr/>
          <a:lstStyle/>
          <a:p>
            <a:fld id="{F4703F4B-313D-3049-97C7-213BB262B4FC}" type="slidenum">
              <a:rPr kumimoji="1" lang="ja-JP" altLang="en-US" smtClean="0"/>
              <a:t>19</a:t>
            </a:fld>
            <a:endParaRPr kumimoji="1" lang="ja-JP" altLang="en-US"/>
          </a:p>
        </p:txBody>
      </p:sp>
      <p:sp>
        <p:nvSpPr>
          <p:cNvPr id="4" name="テキスト プレースホルダー 3">
            <a:extLst>
              <a:ext uri="{FF2B5EF4-FFF2-40B4-BE49-F238E27FC236}">
                <a16:creationId xmlns:a16="http://schemas.microsoft.com/office/drawing/2014/main" id="{EDB9FA67-EF9B-6672-3E03-BDF3642C996E}"/>
              </a:ext>
            </a:extLst>
          </p:cNvPr>
          <p:cNvSpPr>
            <a:spLocks noGrp="1"/>
          </p:cNvSpPr>
          <p:nvPr>
            <p:ph type="body" sz="quarter" idx="11"/>
          </p:nvPr>
        </p:nvSpPr>
        <p:spPr/>
        <p:txBody>
          <a:bodyPr/>
          <a:lstStyle/>
          <a:p>
            <a:r>
              <a:rPr lang="ja-JP" altLang="en-US" sz="1800">
                <a:effectLst/>
                <a:latin typeface="MS"/>
              </a:rPr>
              <a:t>既存の環境について </a:t>
            </a:r>
            <a:endParaRPr lang="ja-JP" altLang="en-US"/>
          </a:p>
        </p:txBody>
      </p:sp>
      <p:sp>
        <p:nvSpPr>
          <p:cNvPr id="5" name="タイトル 4">
            <a:extLst>
              <a:ext uri="{FF2B5EF4-FFF2-40B4-BE49-F238E27FC236}">
                <a16:creationId xmlns:a16="http://schemas.microsoft.com/office/drawing/2014/main" id="{75170BA5-D2CE-704F-B9FD-64BEDB645C77}"/>
              </a:ext>
            </a:extLst>
          </p:cNvPr>
          <p:cNvSpPr>
            <a:spLocks noGrp="1"/>
          </p:cNvSpPr>
          <p:nvPr>
            <p:ph type="title"/>
          </p:nvPr>
        </p:nvSpPr>
        <p:spPr/>
        <p:txBody>
          <a:bodyPr/>
          <a:lstStyle/>
          <a:p>
            <a:r>
              <a:rPr kumimoji="1" lang="en-US" altLang="ja-JP" dirty="0"/>
              <a:t>3. </a:t>
            </a:r>
            <a:r>
              <a:rPr kumimoji="1" lang="ja-JP" altLang="en-US"/>
              <a:t>学習効果の測定について</a:t>
            </a:r>
          </a:p>
        </p:txBody>
      </p:sp>
      <p:pic>
        <p:nvPicPr>
          <p:cNvPr id="13" name="図 12" descr="アイコン&#10;&#10;自動的に生成された説明">
            <a:extLst>
              <a:ext uri="{FF2B5EF4-FFF2-40B4-BE49-F238E27FC236}">
                <a16:creationId xmlns:a16="http://schemas.microsoft.com/office/drawing/2014/main" id="{B358BC69-1BAA-F541-1015-71301241090D}"/>
              </a:ext>
            </a:extLst>
          </p:cNvPr>
          <p:cNvPicPr>
            <a:picLocks noChangeAspect="1"/>
          </p:cNvPicPr>
          <p:nvPr/>
        </p:nvPicPr>
        <p:blipFill>
          <a:blip r:embed="rId2"/>
          <a:stretch>
            <a:fillRect/>
          </a:stretch>
        </p:blipFill>
        <p:spPr>
          <a:xfrm>
            <a:off x="3740141" y="2977506"/>
            <a:ext cx="1151490" cy="1151490"/>
          </a:xfrm>
          <a:prstGeom prst="rect">
            <a:avLst/>
          </a:prstGeom>
        </p:spPr>
      </p:pic>
      <p:pic>
        <p:nvPicPr>
          <p:cNvPr id="16" name="図 15" descr="テキスト&#10;&#10;自動的に生成された説明">
            <a:extLst>
              <a:ext uri="{FF2B5EF4-FFF2-40B4-BE49-F238E27FC236}">
                <a16:creationId xmlns:a16="http://schemas.microsoft.com/office/drawing/2014/main" id="{4F298599-8825-9436-1892-68522D674746}"/>
              </a:ext>
            </a:extLst>
          </p:cNvPr>
          <p:cNvPicPr>
            <a:picLocks noChangeAspect="1"/>
          </p:cNvPicPr>
          <p:nvPr/>
        </p:nvPicPr>
        <p:blipFill>
          <a:blip r:embed="rId3"/>
          <a:stretch>
            <a:fillRect/>
          </a:stretch>
        </p:blipFill>
        <p:spPr>
          <a:xfrm>
            <a:off x="5271686" y="2300265"/>
            <a:ext cx="6339244" cy="4017311"/>
          </a:xfrm>
          <a:prstGeom prst="rect">
            <a:avLst/>
          </a:prstGeom>
        </p:spPr>
      </p:pic>
      <p:grpSp>
        <p:nvGrpSpPr>
          <p:cNvPr id="2" name="グループ化 1">
            <a:extLst>
              <a:ext uri="{FF2B5EF4-FFF2-40B4-BE49-F238E27FC236}">
                <a16:creationId xmlns:a16="http://schemas.microsoft.com/office/drawing/2014/main" id="{FEC34C54-7031-2D74-5B76-523110574A59}"/>
              </a:ext>
            </a:extLst>
          </p:cNvPr>
          <p:cNvGrpSpPr/>
          <p:nvPr/>
        </p:nvGrpSpPr>
        <p:grpSpPr>
          <a:xfrm>
            <a:off x="-3597456" y="1540198"/>
            <a:ext cx="10817655" cy="1805976"/>
            <a:chOff x="536145" y="1425030"/>
            <a:chExt cx="10817655" cy="1805976"/>
          </a:xfrm>
        </p:grpSpPr>
        <p:sp>
          <p:nvSpPr>
            <p:cNvPr id="6" name="コンテンツ プレースホルダー 1">
              <a:extLst>
                <a:ext uri="{FF2B5EF4-FFF2-40B4-BE49-F238E27FC236}">
                  <a16:creationId xmlns:a16="http://schemas.microsoft.com/office/drawing/2014/main" id="{E05F1509-6290-F41C-B74A-C4D3C284B028}"/>
                </a:ext>
              </a:extLst>
            </p:cNvPr>
            <p:cNvSpPr txBox="1">
              <a:spLocks/>
            </p:cNvSpPr>
            <p:nvPr/>
          </p:nvSpPr>
          <p:spPr>
            <a:xfrm>
              <a:off x="6096000" y="1623024"/>
              <a:ext cx="5257800" cy="1151490"/>
            </a:xfrm>
            <a:prstGeom prst="rect">
              <a:avLst/>
            </a:prstGeom>
          </p:spPr>
          <p:txBody>
            <a:bodyPr anchor="t"/>
            <a:lstStyle>
              <a:lvl1pPr marL="0" indent="0" algn="ctr"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l"/>
              <a:r>
                <a:rPr lang="en-US" altLang="ja-JP" dirty="0"/>
                <a:t>2022</a:t>
              </a:r>
            </a:p>
            <a:p>
              <a:pPr algn="l"/>
              <a:r>
                <a:rPr lang="en-US" altLang="ja-JP" dirty="0"/>
                <a:t>GitHub </a:t>
              </a:r>
              <a:r>
                <a:rPr lang="en-US" altLang="ja-JP" dirty="0" err="1"/>
                <a:t>Codespaces</a:t>
              </a:r>
              <a:endParaRPr lang="en-US" altLang="ja-JP" dirty="0"/>
            </a:p>
            <a:p>
              <a:pPr algn="l"/>
              <a:endParaRPr lang="en-US" altLang="ja-JP" dirty="0"/>
            </a:p>
          </p:txBody>
        </p:sp>
        <p:cxnSp>
          <p:nvCxnSpPr>
            <p:cNvPr id="7" name="直線コネクタ 6">
              <a:extLst>
                <a:ext uri="{FF2B5EF4-FFF2-40B4-BE49-F238E27FC236}">
                  <a16:creationId xmlns:a16="http://schemas.microsoft.com/office/drawing/2014/main" id="{B1E3668E-26E6-F140-8EFA-4E2DB14F456C}"/>
                </a:ext>
              </a:extLst>
            </p:cNvPr>
            <p:cNvCxnSpPr>
              <a:cxnSpLocks/>
            </p:cNvCxnSpPr>
            <p:nvPr/>
          </p:nvCxnSpPr>
          <p:spPr>
            <a:xfrm>
              <a:off x="5944972" y="1425030"/>
              <a:ext cx="0" cy="180597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コンテンツ プレースホルダー 1">
              <a:extLst>
                <a:ext uri="{FF2B5EF4-FFF2-40B4-BE49-F238E27FC236}">
                  <a16:creationId xmlns:a16="http://schemas.microsoft.com/office/drawing/2014/main" id="{63DD47BC-B89A-849B-25E3-AA0F60DBE9F7}"/>
                </a:ext>
              </a:extLst>
            </p:cNvPr>
            <p:cNvSpPr txBox="1">
              <a:spLocks/>
            </p:cNvSpPr>
            <p:nvPr/>
          </p:nvSpPr>
          <p:spPr>
            <a:xfrm>
              <a:off x="536145" y="1623024"/>
              <a:ext cx="5257800" cy="1151490"/>
            </a:xfrm>
            <a:prstGeom prst="rect">
              <a:avLst/>
            </a:prstGeom>
          </p:spPr>
          <p:txBody>
            <a:bodyPr anchor="t"/>
            <a:lstStyle>
              <a:lvl1pPr marL="0" indent="0" algn="ctr"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r"/>
              <a:r>
                <a:rPr lang="en-US" altLang="ja-JP" dirty="0"/>
                <a:t>2021</a:t>
              </a:r>
            </a:p>
            <a:p>
              <a:pPr algn="r"/>
              <a:r>
                <a:rPr kumimoji="1" lang="ja-JP" altLang="en-US"/>
                <a:t>メモ帳</a:t>
              </a:r>
              <a:endParaRPr kumimoji="1" lang="en-US" altLang="ja-JP" dirty="0"/>
            </a:p>
            <a:p>
              <a:pPr algn="r"/>
              <a:r>
                <a:rPr lang="en-US" altLang="ja-JP" dirty="0"/>
                <a:t>Cygwin</a:t>
              </a:r>
              <a:endParaRPr kumimoji="1" lang="en-US" altLang="ja-JP" dirty="0"/>
            </a:p>
          </p:txBody>
        </p:sp>
      </p:grpSp>
    </p:spTree>
    <p:extLst>
      <p:ext uri="{BB962C8B-B14F-4D97-AF65-F5344CB8AC3E}">
        <p14:creationId xmlns:p14="http://schemas.microsoft.com/office/powerpoint/2010/main" val="4071355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AEBC63A-6C00-4830-3F5F-B3811D20384B}"/>
              </a:ext>
            </a:extLst>
          </p:cNvPr>
          <p:cNvSpPr>
            <a:spLocks noGrp="1"/>
          </p:cNvSpPr>
          <p:nvPr>
            <p:ph idx="1"/>
          </p:nvPr>
        </p:nvSpPr>
        <p:spPr/>
        <p:txBody>
          <a:bodyPr/>
          <a:lstStyle/>
          <a:p>
            <a:pPr marL="514350" indent="-514350">
              <a:buFont typeface="+mj-lt"/>
              <a:buAutoNum type="arabicPeriod"/>
            </a:pPr>
            <a:r>
              <a:rPr kumimoji="1" lang="ja-JP" altLang="en-US"/>
              <a:t>はじめに</a:t>
            </a:r>
            <a:endParaRPr kumimoji="1" lang="en-US" altLang="ja-JP" dirty="0"/>
          </a:p>
          <a:p>
            <a:pPr marL="514350" indent="-514350">
              <a:buFont typeface="+mj-lt"/>
              <a:buAutoNum type="arabicPeriod"/>
            </a:pPr>
            <a:r>
              <a:rPr kumimoji="1" lang="en-US" altLang="ja-JP" dirty="0"/>
              <a:t>(</a:t>
            </a:r>
            <a:r>
              <a:rPr kumimoji="1" lang="ja-JP" altLang="en-US"/>
              <a:t>再</a:t>
            </a:r>
            <a:r>
              <a:rPr kumimoji="1" lang="en-US" altLang="ja-JP" dirty="0"/>
              <a:t>)</a:t>
            </a:r>
            <a:r>
              <a:rPr kumimoji="1" lang="ja-JP" altLang="en-US"/>
              <a:t>構築したシステムについて</a:t>
            </a:r>
            <a:endParaRPr kumimoji="1" lang="en-US" altLang="ja-JP" dirty="0"/>
          </a:p>
          <a:p>
            <a:pPr marL="514350" indent="-514350">
              <a:buFont typeface="+mj-lt"/>
              <a:buAutoNum type="arabicPeriod"/>
            </a:pPr>
            <a:r>
              <a:rPr kumimoji="1" lang="ja-JP" altLang="en-US"/>
              <a:t>学習効果の測定について</a:t>
            </a:r>
            <a:endParaRPr kumimoji="1" lang="en-US" altLang="ja-JP" dirty="0"/>
          </a:p>
          <a:p>
            <a:pPr marL="514350" indent="-514350">
              <a:buFont typeface="+mj-lt"/>
              <a:buAutoNum type="arabicPeriod"/>
            </a:pPr>
            <a:r>
              <a:rPr kumimoji="1" lang="ja-JP" altLang="en-US"/>
              <a:t>アンケートついて</a:t>
            </a:r>
            <a:endParaRPr kumimoji="1" lang="en-US" altLang="ja-JP" dirty="0"/>
          </a:p>
          <a:p>
            <a:pPr marL="514350" indent="-514350">
              <a:buFont typeface="+mj-lt"/>
              <a:buAutoNum type="arabicPeriod"/>
            </a:pPr>
            <a:r>
              <a:rPr kumimoji="1" lang="ja-JP" altLang="en-US"/>
              <a:t>新システムの性能評価について</a:t>
            </a:r>
            <a:endParaRPr kumimoji="1" lang="en-US" altLang="ja-JP" dirty="0"/>
          </a:p>
          <a:p>
            <a:pPr marL="514350" indent="-514350">
              <a:buFont typeface="+mj-lt"/>
              <a:buAutoNum type="arabicPeriod"/>
            </a:pPr>
            <a:r>
              <a:rPr kumimoji="1" lang="ja-JP" altLang="en-US"/>
              <a:t>まとめ</a:t>
            </a:r>
          </a:p>
          <a:p>
            <a:endParaRPr kumimoji="1" lang="ja-JP" altLang="en-US"/>
          </a:p>
          <a:p>
            <a:endParaRPr kumimoji="1" lang="ja-JP" altLang="en-US"/>
          </a:p>
          <a:p>
            <a:endParaRPr kumimoji="1" lang="ja-JP" altLang="en-US"/>
          </a:p>
        </p:txBody>
      </p:sp>
      <p:sp>
        <p:nvSpPr>
          <p:cNvPr id="3" name="スライド番号プレースホルダー 2">
            <a:extLst>
              <a:ext uri="{FF2B5EF4-FFF2-40B4-BE49-F238E27FC236}">
                <a16:creationId xmlns:a16="http://schemas.microsoft.com/office/drawing/2014/main" id="{D33788CC-9708-BBA3-A2BB-F81524A02414}"/>
              </a:ext>
            </a:extLst>
          </p:cNvPr>
          <p:cNvSpPr>
            <a:spLocks noGrp="1"/>
          </p:cNvSpPr>
          <p:nvPr>
            <p:ph type="sldNum" sz="quarter" idx="10"/>
          </p:nvPr>
        </p:nvSpPr>
        <p:spPr/>
        <p:txBody>
          <a:bodyPr/>
          <a:lstStyle/>
          <a:p>
            <a:fld id="{F4703F4B-313D-3049-97C7-213BB262B4FC}" type="slidenum">
              <a:rPr kumimoji="1" lang="ja-JP" altLang="en-US" smtClean="0"/>
              <a:t>2</a:t>
            </a:fld>
            <a:endParaRPr kumimoji="1" lang="ja-JP" altLang="en-US"/>
          </a:p>
        </p:txBody>
      </p:sp>
      <p:sp>
        <p:nvSpPr>
          <p:cNvPr id="4" name="テキスト プレースホルダー 3">
            <a:extLst>
              <a:ext uri="{FF2B5EF4-FFF2-40B4-BE49-F238E27FC236}">
                <a16:creationId xmlns:a16="http://schemas.microsoft.com/office/drawing/2014/main" id="{EE1AEC48-72DC-8901-3908-C581C7624D38}"/>
              </a:ext>
            </a:extLst>
          </p:cNvPr>
          <p:cNvSpPr>
            <a:spLocks noGrp="1"/>
          </p:cNvSpPr>
          <p:nvPr>
            <p:ph type="body" sz="quarter" idx="11"/>
          </p:nvPr>
        </p:nvSpPr>
        <p:spPr/>
        <p:txBody>
          <a:bodyPr/>
          <a:lstStyle/>
          <a:p>
            <a:endParaRPr kumimoji="1" lang="ja-JP" altLang="en-US"/>
          </a:p>
        </p:txBody>
      </p:sp>
      <p:sp>
        <p:nvSpPr>
          <p:cNvPr id="5" name="タイトル 4">
            <a:extLst>
              <a:ext uri="{FF2B5EF4-FFF2-40B4-BE49-F238E27FC236}">
                <a16:creationId xmlns:a16="http://schemas.microsoft.com/office/drawing/2014/main" id="{166CE02E-D9B6-2BD4-50BF-D9CE6523CEFD}"/>
              </a:ext>
            </a:extLst>
          </p:cNvPr>
          <p:cNvSpPr>
            <a:spLocks noGrp="1"/>
          </p:cNvSpPr>
          <p:nvPr>
            <p:ph type="title"/>
          </p:nvPr>
        </p:nvSpPr>
        <p:spPr/>
        <p:txBody>
          <a:bodyPr/>
          <a:lstStyle/>
          <a:p>
            <a:r>
              <a:rPr kumimoji="1" lang="ja-JP" altLang="en-US"/>
              <a:t>目次</a:t>
            </a:r>
          </a:p>
        </p:txBody>
      </p:sp>
    </p:spTree>
    <p:extLst>
      <p:ext uri="{BB962C8B-B14F-4D97-AF65-F5344CB8AC3E}">
        <p14:creationId xmlns:p14="http://schemas.microsoft.com/office/powerpoint/2010/main" val="1357341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コンテンツ プレースホルダー 6" descr="テーブル&#10;&#10;自動的に生成された説明">
            <a:extLst>
              <a:ext uri="{FF2B5EF4-FFF2-40B4-BE49-F238E27FC236}">
                <a16:creationId xmlns:a16="http://schemas.microsoft.com/office/drawing/2014/main" id="{44CBD8C7-3842-962F-62FD-D318CA7FF006}"/>
              </a:ext>
            </a:extLst>
          </p:cNvPr>
          <p:cNvPicPr>
            <a:picLocks noGrp="1" noChangeAspect="1"/>
          </p:cNvPicPr>
          <p:nvPr>
            <p:ph idx="1"/>
          </p:nvPr>
        </p:nvPicPr>
        <p:blipFill>
          <a:blip r:embed="rId2"/>
          <a:stretch>
            <a:fillRect/>
          </a:stretch>
        </p:blipFill>
        <p:spPr>
          <a:xfrm>
            <a:off x="2286000" y="2813844"/>
            <a:ext cx="7620000" cy="2374900"/>
          </a:xfrm>
        </p:spPr>
      </p:pic>
      <p:sp>
        <p:nvSpPr>
          <p:cNvPr id="3" name="スライド番号プレースホルダー 2">
            <a:extLst>
              <a:ext uri="{FF2B5EF4-FFF2-40B4-BE49-F238E27FC236}">
                <a16:creationId xmlns:a16="http://schemas.microsoft.com/office/drawing/2014/main" id="{12359760-CBDD-FD45-733A-F4387EA2E18D}"/>
              </a:ext>
            </a:extLst>
          </p:cNvPr>
          <p:cNvSpPr>
            <a:spLocks noGrp="1"/>
          </p:cNvSpPr>
          <p:nvPr>
            <p:ph type="sldNum" sz="quarter" idx="10"/>
          </p:nvPr>
        </p:nvSpPr>
        <p:spPr/>
        <p:txBody>
          <a:bodyPr/>
          <a:lstStyle/>
          <a:p>
            <a:fld id="{F4703F4B-313D-3049-97C7-213BB262B4FC}" type="slidenum">
              <a:rPr kumimoji="1" lang="ja-JP" altLang="en-US" smtClean="0"/>
              <a:t>20</a:t>
            </a:fld>
            <a:endParaRPr kumimoji="1" lang="ja-JP" altLang="en-US"/>
          </a:p>
        </p:txBody>
      </p:sp>
      <p:sp>
        <p:nvSpPr>
          <p:cNvPr id="4" name="テキスト プレースホルダー 3">
            <a:extLst>
              <a:ext uri="{FF2B5EF4-FFF2-40B4-BE49-F238E27FC236}">
                <a16:creationId xmlns:a16="http://schemas.microsoft.com/office/drawing/2014/main" id="{50EFF986-726C-A0CB-8FCA-123104B0E37C}"/>
              </a:ext>
            </a:extLst>
          </p:cNvPr>
          <p:cNvSpPr>
            <a:spLocks noGrp="1"/>
          </p:cNvSpPr>
          <p:nvPr>
            <p:ph type="body" sz="quarter" idx="11"/>
          </p:nvPr>
        </p:nvSpPr>
        <p:spPr/>
        <p:txBody>
          <a:bodyPr/>
          <a:lstStyle/>
          <a:p>
            <a:r>
              <a:rPr lang="ja-JP" altLang="en-US" sz="1800">
                <a:effectLst/>
                <a:latin typeface="MS"/>
              </a:rPr>
              <a:t>新システムについて</a:t>
            </a:r>
            <a:endParaRPr lang="ja-JP" altLang="en-US"/>
          </a:p>
        </p:txBody>
      </p:sp>
      <p:sp>
        <p:nvSpPr>
          <p:cNvPr id="5" name="タイトル 4">
            <a:extLst>
              <a:ext uri="{FF2B5EF4-FFF2-40B4-BE49-F238E27FC236}">
                <a16:creationId xmlns:a16="http://schemas.microsoft.com/office/drawing/2014/main" id="{92767BD6-DDB4-77EC-F2ED-C6DAD7FBFC34}"/>
              </a:ext>
            </a:extLst>
          </p:cNvPr>
          <p:cNvSpPr>
            <a:spLocks noGrp="1"/>
          </p:cNvSpPr>
          <p:nvPr>
            <p:ph type="title"/>
          </p:nvPr>
        </p:nvSpPr>
        <p:spPr/>
        <p:txBody>
          <a:bodyPr/>
          <a:lstStyle/>
          <a:p>
            <a:r>
              <a:rPr kumimoji="1" lang="en-US" altLang="ja-JP" dirty="0"/>
              <a:t>3. </a:t>
            </a:r>
            <a:r>
              <a:rPr kumimoji="1" lang="ja-JP" altLang="en-US"/>
              <a:t>学習効果の測定について</a:t>
            </a:r>
          </a:p>
        </p:txBody>
      </p:sp>
    </p:spTree>
    <p:extLst>
      <p:ext uri="{BB962C8B-B14F-4D97-AF65-F5344CB8AC3E}">
        <p14:creationId xmlns:p14="http://schemas.microsoft.com/office/powerpoint/2010/main" val="3604828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コンテンツ プレースホルダー 6" descr="テーブル&#10;&#10;自動的に生成された説明">
            <a:extLst>
              <a:ext uri="{FF2B5EF4-FFF2-40B4-BE49-F238E27FC236}">
                <a16:creationId xmlns:a16="http://schemas.microsoft.com/office/drawing/2014/main" id="{341FA34E-E1B5-2C46-DE3D-598AEF0697FB}"/>
              </a:ext>
            </a:extLst>
          </p:cNvPr>
          <p:cNvPicPr>
            <a:picLocks noGrp="1" noChangeAspect="1"/>
          </p:cNvPicPr>
          <p:nvPr>
            <p:ph idx="1"/>
          </p:nvPr>
        </p:nvPicPr>
        <p:blipFill>
          <a:blip r:embed="rId2"/>
          <a:stretch>
            <a:fillRect/>
          </a:stretch>
        </p:blipFill>
        <p:spPr>
          <a:xfrm>
            <a:off x="2477899" y="1825625"/>
            <a:ext cx="7236202" cy="4351338"/>
          </a:xfrm>
        </p:spPr>
      </p:pic>
      <p:sp>
        <p:nvSpPr>
          <p:cNvPr id="3" name="スライド番号プレースホルダー 2">
            <a:extLst>
              <a:ext uri="{FF2B5EF4-FFF2-40B4-BE49-F238E27FC236}">
                <a16:creationId xmlns:a16="http://schemas.microsoft.com/office/drawing/2014/main" id="{D41516A5-D110-8E84-9224-29EBF5BA7D47}"/>
              </a:ext>
            </a:extLst>
          </p:cNvPr>
          <p:cNvSpPr>
            <a:spLocks noGrp="1"/>
          </p:cNvSpPr>
          <p:nvPr>
            <p:ph type="sldNum" sz="quarter" idx="10"/>
          </p:nvPr>
        </p:nvSpPr>
        <p:spPr/>
        <p:txBody>
          <a:bodyPr/>
          <a:lstStyle/>
          <a:p>
            <a:fld id="{F4703F4B-313D-3049-97C7-213BB262B4FC}" type="slidenum">
              <a:rPr kumimoji="1" lang="ja-JP" altLang="en-US" smtClean="0"/>
              <a:t>21</a:t>
            </a:fld>
            <a:endParaRPr kumimoji="1" lang="ja-JP" altLang="en-US"/>
          </a:p>
        </p:txBody>
      </p:sp>
      <p:sp>
        <p:nvSpPr>
          <p:cNvPr id="4" name="テキスト プレースホルダー 3">
            <a:extLst>
              <a:ext uri="{FF2B5EF4-FFF2-40B4-BE49-F238E27FC236}">
                <a16:creationId xmlns:a16="http://schemas.microsoft.com/office/drawing/2014/main" id="{E1CA066E-EDB6-7A2F-20B8-FF05E33C7379}"/>
              </a:ext>
            </a:extLst>
          </p:cNvPr>
          <p:cNvSpPr>
            <a:spLocks noGrp="1"/>
          </p:cNvSpPr>
          <p:nvPr>
            <p:ph type="body" sz="quarter" idx="11"/>
          </p:nvPr>
        </p:nvSpPr>
        <p:spPr/>
        <p:txBody>
          <a:bodyPr/>
          <a:lstStyle/>
          <a:p>
            <a:r>
              <a:rPr kumimoji="1" lang="ja-JP" altLang="en-US"/>
              <a:t>キー入力数の変化について</a:t>
            </a:r>
          </a:p>
        </p:txBody>
      </p:sp>
      <p:sp>
        <p:nvSpPr>
          <p:cNvPr id="5" name="タイトル 4">
            <a:extLst>
              <a:ext uri="{FF2B5EF4-FFF2-40B4-BE49-F238E27FC236}">
                <a16:creationId xmlns:a16="http://schemas.microsoft.com/office/drawing/2014/main" id="{CB929D06-F7D4-A79D-36AF-C6F0570A4CA0}"/>
              </a:ext>
            </a:extLst>
          </p:cNvPr>
          <p:cNvSpPr>
            <a:spLocks noGrp="1"/>
          </p:cNvSpPr>
          <p:nvPr>
            <p:ph type="title"/>
          </p:nvPr>
        </p:nvSpPr>
        <p:spPr/>
        <p:txBody>
          <a:bodyPr/>
          <a:lstStyle/>
          <a:p>
            <a:r>
              <a:rPr kumimoji="1" lang="en-US" altLang="ja-JP" dirty="0"/>
              <a:t>3. </a:t>
            </a:r>
            <a:r>
              <a:rPr kumimoji="1" lang="ja-JP" altLang="en-US"/>
              <a:t>学習効果の測定について</a:t>
            </a:r>
          </a:p>
        </p:txBody>
      </p:sp>
    </p:spTree>
    <p:extLst>
      <p:ext uri="{BB962C8B-B14F-4D97-AF65-F5344CB8AC3E}">
        <p14:creationId xmlns:p14="http://schemas.microsoft.com/office/powerpoint/2010/main" val="3408091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E616916-B780-4B03-ADC0-35AC6CC49913}"/>
              </a:ext>
            </a:extLst>
          </p:cNvPr>
          <p:cNvSpPr>
            <a:spLocks noGrp="1"/>
          </p:cNvSpPr>
          <p:nvPr>
            <p:ph type="sldNum" sz="quarter" idx="10"/>
          </p:nvPr>
        </p:nvSpPr>
        <p:spPr/>
        <p:txBody>
          <a:bodyPr/>
          <a:lstStyle/>
          <a:p>
            <a:fld id="{F4703F4B-313D-3049-97C7-213BB262B4FC}" type="slidenum">
              <a:rPr kumimoji="1" lang="ja-JP" altLang="en-US" smtClean="0"/>
              <a:t>22</a:t>
            </a:fld>
            <a:endParaRPr kumimoji="1" lang="ja-JP" altLang="en-US"/>
          </a:p>
        </p:txBody>
      </p:sp>
      <p:sp>
        <p:nvSpPr>
          <p:cNvPr id="4" name="テキスト プレースホルダー 3">
            <a:extLst>
              <a:ext uri="{FF2B5EF4-FFF2-40B4-BE49-F238E27FC236}">
                <a16:creationId xmlns:a16="http://schemas.microsoft.com/office/drawing/2014/main" id="{1EF0B10B-3199-95C8-0AD0-CD8738EE5294}"/>
              </a:ext>
            </a:extLst>
          </p:cNvPr>
          <p:cNvSpPr>
            <a:spLocks noGrp="1"/>
          </p:cNvSpPr>
          <p:nvPr>
            <p:ph type="body" sz="quarter" idx="11"/>
          </p:nvPr>
        </p:nvSpPr>
        <p:spPr/>
        <p:txBody>
          <a:bodyPr/>
          <a:lstStyle/>
          <a:p>
            <a:r>
              <a:rPr kumimoji="1" lang="ja-JP" altLang="en-US"/>
              <a:t>キー入力数の変化について</a:t>
            </a:r>
            <a:endParaRPr kumimoji="1" lang="en-US" altLang="ja-JP" dirty="0"/>
          </a:p>
        </p:txBody>
      </p:sp>
      <p:sp>
        <p:nvSpPr>
          <p:cNvPr id="5" name="タイトル 4">
            <a:extLst>
              <a:ext uri="{FF2B5EF4-FFF2-40B4-BE49-F238E27FC236}">
                <a16:creationId xmlns:a16="http://schemas.microsoft.com/office/drawing/2014/main" id="{D8CBCD45-CB7C-BE3D-6B36-39F34E1A2408}"/>
              </a:ext>
            </a:extLst>
          </p:cNvPr>
          <p:cNvSpPr>
            <a:spLocks noGrp="1"/>
          </p:cNvSpPr>
          <p:nvPr>
            <p:ph type="title"/>
          </p:nvPr>
        </p:nvSpPr>
        <p:spPr/>
        <p:txBody>
          <a:bodyPr/>
          <a:lstStyle/>
          <a:p>
            <a:r>
              <a:rPr kumimoji="1" lang="en-US" altLang="ja-JP" dirty="0"/>
              <a:t>3. </a:t>
            </a:r>
            <a:r>
              <a:rPr kumimoji="1" lang="ja-JP" altLang="en-US"/>
              <a:t>学習効果の測定について</a:t>
            </a:r>
          </a:p>
        </p:txBody>
      </p:sp>
      <p:pic>
        <p:nvPicPr>
          <p:cNvPr id="11" name="図 10" descr="グラフ, 折れ線グラフ&#10;&#10;自動的に生成された説明">
            <a:extLst>
              <a:ext uri="{FF2B5EF4-FFF2-40B4-BE49-F238E27FC236}">
                <a16:creationId xmlns:a16="http://schemas.microsoft.com/office/drawing/2014/main" id="{8C5C9B7A-DE08-7D6D-0FFA-BDA12F988AB3}"/>
              </a:ext>
            </a:extLst>
          </p:cNvPr>
          <p:cNvPicPr>
            <a:picLocks noChangeAspect="1"/>
          </p:cNvPicPr>
          <p:nvPr/>
        </p:nvPicPr>
        <p:blipFill>
          <a:blip r:embed="rId2"/>
          <a:stretch>
            <a:fillRect/>
          </a:stretch>
        </p:blipFill>
        <p:spPr>
          <a:xfrm>
            <a:off x="2371175" y="1489758"/>
            <a:ext cx="7449651" cy="4966433"/>
          </a:xfrm>
          <a:prstGeom prst="rect">
            <a:avLst/>
          </a:prstGeom>
        </p:spPr>
      </p:pic>
    </p:spTree>
    <p:extLst>
      <p:ext uri="{BB962C8B-B14F-4D97-AF65-F5344CB8AC3E}">
        <p14:creationId xmlns:p14="http://schemas.microsoft.com/office/powerpoint/2010/main" val="3300995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3933F839-3878-493D-4068-365A2D5263D6}"/>
              </a:ext>
            </a:extLst>
          </p:cNvPr>
          <p:cNvSpPr>
            <a:spLocks noGrp="1"/>
          </p:cNvSpPr>
          <p:nvPr>
            <p:ph type="sldNum" sz="quarter" idx="10"/>
          </p:nvPr>
        </p:nvSpPr>
        <p:spPr/>
        <p:txBody>
          <a:bodyPr/>
          <a:lstStyle/>
          <a:p>
            <a:fld id="{F4703F4B-313D-3049-97C7-213BB262B4FC}" type="slidenum">
              <a:rPr kumimoji="1" lang="ja-JP" altLang="en-US" smtClean="0"/>
              <a:t>23</a:t>
            </a:fld>
            <a:endParaRPr kumimoji="1" lang="ja-JP" altLang="en-US"/>
          </a:p>
        </p:txBody>
      </p:sp>
      <p:sp>
        <p:nvSpPr>
          <p:cNvPr id="4" name="テキスト プレースホルダー 3">
            <a:extLst>
              <a:ext uri="{FF2B5EF4-FFF2-40B4-BE49-F238E27FC236}">
                <a16:creationId xmlns:a16="http://schemas.microsoft.com/office/drawing/2014/main" id="{6AE59B7F-76B5-AD3B-6F35-3B7AD9769C14}"/>
              </a:ext>
            </a:extLst>
          </p:cNvPr>
          <p:cNvSpPr>
            <a:spLocks noGrp="1"/>
          </p:cNvSpPr>
          <p:nvPr>
            <p:ph type="body" sz="quarter" idx="11"/>
          </p:nvPr>
        </p:nvSpPr>
        <p:spPr/>
        <p:txBody>
          <a:bodyPr/>
          <a:lstStyle/>
          <a:p>
            <a:r>
              <a:rPr kumimoji="1" lang="ja-JP" altLang="en-US"/>
              <a:t>キー入力数の変化について</a:t>
            </a:r>
          </a:p>
        </p:txBody>
      </p:sp>
      <p:sp>
        <p:nvSpPr>
          <p:cNvPr id="5" name="タイトル 4">
            <a:extLst>
              <a:ext uri="{FF2B5EF4-FFF2-40B4-BE49-F238E27FC236}">
                <a16:creationId xmlns:a16="http://schemas.microsoft.com/office/drawing/2014/main" id="{5CC6827D-6F15-5CB3-0C5A-46141554C31C}"/>
              </a:ext>
            </a:extLst>
          </p:cNvPr>
          <p:cNvSpPr>
            <a:spLocks noGrp="1"/>
          </p:cNvSpPr>
          <p:nvPr>
            <p:ph type="title"/>
          </p:nvPr>
        </p:nvSpPr>
        <p:spPr/>
        <p:txBody>
          <a:bodyPr/>
          <a:lstStyle/>
          <a:p>
            <a:r>
              <a:rPr kumimoji="1" lang="en-US" altLang="ja-JP" dirty="0"/>
              <a:t>3. </a:t>
            </a:r>
            <a:r>
              <a:rPr kumimoji="1" lang="ja-JP" altLang="en-US"/>
              <a:t>学習効果の測定について</a:t>
            </a:r>
          </a:p>
        </p:txBody>
      </p:sp>
      <p:pic>
        <p:nvPicPr>
          <p:cNvPr id="6" name="コンテンツ プレースホルダー 6" descr="グラフ, ヒストグラム&#10;&#10;自動的に生成された説明">
            <a:extLst>
              <a:ext uri="{FF2B5EF4-FFF2-40B4-BE49-F238E27FC236}">
                <a16:creationId xmlns:a16="http://schemas.microsoft.com/office/drawing/2014/main" id="{29CCE8D8-CDAC-3FE5-8304-94CA87CEDB9C}"/>
              </a:ext>
            </a:extLst>
          </p:cNvPr>
          <p:cNvPicPr>
            <a:picLocks noChangeAspect="1"/>
          </p:cNvPicPr>
          <p:nvPr/>
        </p:nvPicPr>
        <p:blipFill>
          <a:blip r:embed="rId2"/>
          <a:stretch>
            <a:fillRect/>
          </a:stretch>
        </p:blipFill>
        <p:spPr>
          <a:xfrm>
            <a:off x="5193012" y="2252115"/>
            <a:ext cx="5869422" cy="3912948"/>
          </a:xfrm>
          <a:prstGeom prst="rect">
            <a:avLst/>
          </a:prstGeom>
        </p:spPr>
      </p:pic>
      <p:pic>
        <p:nvPicPr>
          <p:cNvPr id="7" name="図 6" descr="グラフ, 散布図&#10;&#10;自動的に生成された説明">
            <a:extLst>
              <a:ext uri="{FF2B5EF4-FFF2-40B4-BE49-F238E27FC236}">
                <a16:creationId xmlns:a16="http://schemas.microsoft.com/office/drawing/2014/main" id="{C4A933E5-BBA3-6EAF-F304-3A32E048D65D}"/>
              </a:ext>
            </a:extLst>
          </p:cNvPr>
          <p:cNvPicPr>
            <a:picLocks noChangeAspect="1"/>
          </p:cNvPicPr>
          <p:nvPr/>
        </p:nvPicPr>
        <p:blipFill rotWithShape="1">
          <a:blip r:embed="rId3"/>
          <a:srcRect l="15466" r="19317"/>
          <a:stretch/>
        </p:blipFill>
        <p:spPr>
          <a:xfrm>
            <a:off x="838200" y="1954180"/>
            <a:ext cx="4129065" cy="4220822"/>
          </a:xfrm>
          <a:prstGeom prst="rect">
            <a:avLst/>
          </a:prstGeom>
        </p:spPr>
      </p:pic>
    </p:spTree>
    <p:extLst>
      <p:ext uri="{BB962C8B-B14F-4D97-AF65-F5344CB8AC3E}">
        <p14:creationId xmlns:p14="http://schemas.microsoft.com/office/powerpoint/2010/main" val="695441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コンテンツ プレースホルダー 6" descr="テーブル&#10;&#10;自動的に生成された説明">
            <a:extLst>
              <a:ext uri="{FF2B5EF4-FFF2-40B4-BE49-F238E27FC236}">
                <a16:creationId xmlns:a16="http://schemas.microsoft.com/office/drawing/2014/main" id="{9750C401-3E67-93C8-5AAF-4C43CC25BA70}"/>
              </a:ext>
            </a:extLst>
          </p:cNvPr>
          <p:cNvPicPr>
            <a:picLocks noGrp="1" noChangeAspect="1"/>
          </p:cNvPicPr>
          <p:nvPr>
            <p:ph idx="1"/>
          </p:nvPr>
        </p:nvPicPr>
        <p:blipFill>
          <a:blip r:embed="rId2"/>
          <a:stretch>
            <a:fillRect/>
          </a:stretch>
        </p:blipFill>
        <p:spPr>
          <a:xfrm>
            <a:off x="2472978" y="1825625"/>
            <a:ext cx="7246044" cy="4351338"/>
          </a:xfrm>
        </p:spPr>
      </p:pic>
      <p:sp>
        <p:nvSpPr>
          <p:cNvPr id="3" name="スライド番号プレースホルダー 2">
            <a:extLst>
              <a:ext uri="{FF2B5EF4-FFF2-40B4-BE49-F238E27FC236}">
                <a16:creationId xmlns:a16="http://schemas.microsoft.com/office/drawing/2014/main" id="{F39DDDB5-63D4-C0F6-65E1-F3A618056F41}"/>
              </a:ext>
            </a:extLst>
          </p:cNvPr>
          <p:cNvSpPr>
            <a:spLocks noGrp="1"/>
          </p:cNvSpPr>
          <p:nvPr>
            <p:ph type="sldNum" sz="quarter" idx="10"/>
          </p:nvPr>
        </p:nvSpPr>
        <p:spPr/>
        <p:txBody>
          <a:bodyPr/>
          <a:lstStyle/>
          <a:p>
            <a:fld id="{F4703F4B-313D-3049-97C7-213BB262B4FC}" type="slidenum">
              <a:rPr kumimoji="1" lang="ja-JP" altLang="en-US" smtClean="0"/>
              <a:t>24</a:t>
            </a:fld>
            <a:endParaRPr kumimoji="1" lang="ja-JP" altLang="en-US"/>
          </a:p>
        </p:txBody>
      </p:sp>
      <p:sp>
        <p:nvSpPr>
          <p:cNvPr id="4" name="テキスト プレースホルダー 3">
            <a:extLst>
              <a:ext uri="{FF2B5EF4-FFF2-40B4-BE49-F238E27FC236}">
                <a16:creationId xmlns:a16="http://schemas.microsoft.com/office/drawing/2014/main" id="{F542A8D9-1B97-9D13-D924-773B30915E5B}"/>
              </a:ext>
            </a:extLst>
          </p:cNvPr>
          <p:cNvSpPr>
            <a:spLocks noGrp="1"/>
          </p:cNvSpPr>
          <p:nvPr>
            <p:ph type="body" sz="quarter" idx="11"/>
          </p:nvPr>
        </p:nvSpPr>
        <p:spPr/>
        <p:txBody>
          <a:bodyPr/>
          <a:lstStyle/>
          <a:p>
            <a:r>
              <a:rPr lang="ja-JP" altLang="en-US" sz="1800">
                <a:effectLst/>
                <a:latin typeface="MS"/>
              </a:rPr>
              <a:t>コンパイル数の変化について</a:t>
            </a:r>
            <a:endParaRPr lang="en-US" altLang="ja-JP" sz="1800" dirty="0">
              <a:effectLst/>
              <a:latin typeface="MS"/>
            </a:endParaRPr>
          </a:p>
        </p:txBody>
      </p:sp>
      <p:sp>
        <p:nvSpPr>
          <p:cNvPr id="5" name="タイトル 4">
            <a:extLst>
              <a:ext uri="{FF2B5EF4-FFF2-40B4-BE49-F238E27FC236}">
                <a16:creationId xmlns:a16="http://schemas.microsoft.com/office/drawing/2014/main" id="{44DC4CDA-0AFE-3673-BBD1-6E1F8ACC3513}"/>
              </a:ext>
            </a:extLst>
          </p:cNvPr>
          <p:cNvSpPr>
            <a:spLocks noGrp="1"/>
          </p:cNvSpPr>
          <p:nvPr>
            <p:ph type="title"/>
          </p:nvPr>
        </p:nvSpPr>
        <p:spPr/>
        <p:txBody>
          <a:bodyPr/>
          <a:lstStyle/>
          <a:p>
            <a:r>
              <a:rPr kumimoji="1" lang="en-US" altLang="ja-JP" dirty="0"/>
              <a:t>3. </a:t>
            </a:r>
            <a:r>
              <a:rPr kumimoji="1" lang="ja-JP" altLang="en-US"/>
              <a:t>学習効果の測定について</a:t>
            </a:r>
          </a:p>
        </p:txBody>
      </p:sp>
    </p:spTree>
    <p:extLst>
      <p:ext uri="{BB962C8B-B14F-4D97-AF65-F5344CB8AC3E}">
        <p14:creationId xmlns:p14="http://schemas.microsoft.com/office/powerpoint/2010/main" val="182796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コンテンツ プレースホルダー 6">
            <a:extLst>
              <a:ext uri="{FF2B5EF4-FFF2-40B4-BE49-F238E27FC236}">
                <a16:creationId xmlns:a16="http://schemas.microsoft.com/office/drawing/2014/main" id="{EBFFF4B2-8E2E-4FF4-A39C-9170DE352145}"/>
              </a:ext>
            </a:extLst>
          </p:cNvPr>
          <p:cNvPicPr>
            <a:picLocks noGrp="1" noChangeAspect="1"/>
          </p:cNvPicPr>
          <p:nvPr>
            <p:ph idx="1"/>
          </p:nvPr>
        </p:nvPicPr>
        <p:blipFill>
          <a:blip r:embed="rId2"/>
          <a:stretch>
            <a:fillRect/>
          </a:stretch>
        </p:blipFill>
        <p:spPr>
          <a:xfrm>
            <a:off x="2484048" y="1593326"/>
            <a:ext cx="7223904" cy="4815936"/>
          </a:xfrm>
        </p:spPr>
      </p:pic>
      <p:sp>
        <p:nvSpPr>
          <p:cNvPr id="3" name="スライド番号プレースホルダー 2">
            <a:extLst>
              <a:ext uri="{FF2B5EF4-FFF2-40B4-BE49-F238E27FC236}">
                <a16:creationId xmlns:a16="http://schemas.microsoft.com/office/drawing/2014/main" id="{618EA52D-27C1-ABE4-3739-72A9F9CBEB58}"/>
              </a:ext>
            </a:extLst>
          </p:cNvPr>
          <p:cNvSpPr>
            <a:spLocks noGrp="1"/>
          </p:cNvSpPr>
          <p:nvPr>
            <p:ph type="sldNum" sz="quarter" idx="10"/>
          </p:nvPr>
        </p:nvSpPr>
        <p:spPr/>
        <p:txBody>
          <a:bodyPr/>
          <a:lstStyle/>
          <a:p>
            <a:fld id="{F4703F4B-313D-3049-97C7-213BB262B4FC}" type="slidenum">
              <a:rPr kumimoji="1" lang="ja-JP" altLang="en-US" smtClean="0"/>
              <a:t>25</a:t>
            </a:fld>
            <a:endParaRPr kumimoji="1" lang="ja-JP" altLang="en-US"/>
          </a:p>
        </p:txBody>
      </p:sp>
      <p:sp>
        <p:nvSpPr>
          <p:cNvPr id="4" name="テキスト プレースホルダー 3">
            <a:extLst>
              <a:ext uri="{FF2B5EF4-FFF2-40B4-BE49-F238E27FC236}">
                <a16:creationId xmlns:a16="http://schemas.microsoft.com/office/drawing/2014/main" id="{090D7995-42B5-B0B8-C34D-6B8046914CDA}"/>
              </a:ext>
            </a:extLst>
          </p:cNvPr>
          <p:cNvSpPr>
            <a:spLocks noGrp="1"/>
          </p:cNvSpPr>
          <p:nvPr>
            <p:ph type="body" sz="quarter" idx="11"/>
          </p:nvPr>
        </p:nvSpPr>
        <p:spPr/>
        <p:txBody>
          <a:bodyPr/>
          <a:lstStyle/>
          <a:p>
            <a:r>
              <a:rPr lang="ja-JP" altLang="en-US" sz="1800">
                <a:effectLst/>
                <a:latin typeface="MS"/>
              </a:rPr>
              <a:t>コンパイル数の変化について</a:t>
            </a:r>
            <a:endParaRPr lang="en-US" altLang="ja-JP" sz="1800" dirty="0">
              <a:effectLst/>
              <a:latin typeface="MS"/>
            </a:endParaRPr>
          </a:p>
        </p:txBody>
      </p:sp>
      <p:sp>
        <p:nvSpPr>
          <p:cNvPr id="5" name="タイトル 4">
            <a:extLst>
              <a:ext uri="{FF2B5EF4-FFF2-40B4-BE49-F238E27FC236}">
                <a16:creationId xmlns:a16="http://schemas.microsoft.com/office/drawing/2014/main" id="{9264F842-846A-778D-3B10-779F533FA94B}"/>
              </a:ext>
            </a:extLst>
          </p:cNvPr>
          <p:cNvSpPr>
            <a:spLocks noGrp="1"/>
          </p:cNvSpPr>
          <p:nvPr>
            <p:ph type="title"/>
          </p:nvPr>
        </p:nvSpPr>
        <p:spPr/>
        <p:txBody>
          <a:bodyPr/>
          <a:lstStyle/>
          <a:p>
            <a:r>
              <a:rPr kumimoji="1" lang="en-US" altLang="ja-JP" dirty="0"/>
              <a:t>3. </a:t>
            </a:r>
            <a:r>
              <a:rPr kumimoji="1" lang="ja-JP" altLang="en-US"/>
              <a:t>学習効果の測定について</a:t>
            </a:r>
          </a:p>
        </p:txBody>
      </p:sp>
    </p:spTree>
    <p:extLst>
      <p:ext uri="{BB962C8B-B14F-4D97-AF65-F5344CB8AC3E}">
        <p14:creationId xmlns:p14="http://schemas.microsoft.com/office/powerpoint/2010/main" val="3424071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9282D1B6-A5CD-CF97-74F3-EE4BEDB68C63}"/>
              </a:ext>
            </a:extLst>
          </p:cNvPr>
          <p:cNvSpPr>
            <a:spLocks noGrp="1"/>
          </p:cNvSpPr>
          <p:nvPr>
            <p:ph type="sldNum" sz="quarter" idx="10"/>
          </p:nvPr>
        </p:nvSpPr>
        <p:spPr/>
        <p:txBody>
          <a:bodyPr/>
          <a:lstStyle/>
          <a:p>
            <a:fld id="{F4703F4B-313D-3049-97C7-213BB262B4FC}" type="slidenum">
              <a:rPr kumimoji="1" lang="ja-JP" altLang="en-US" smtClean="0"/>
              <a:t>26</a:t>
            </a:fld>
            <a:endParaRPr kumimoji="1" lang="ja-JP" altLang="en-US"/>
          </a:p>
        </p:txBody>
      </p:sp>
      <p:sp>
        <p:nvSpPr>
          <p:cNvPr id="4" name="テキスト プレースホルダー 3">
            <a:extLst>
              <a:ext uri="{FF2B5EF4-FFF2-40B4-BE49-F238E27FC236}">
                <a16:creationId xmlns:a16="http://schemas.microsoft.com/office/drawing/2014/main" id="{0D1E5849-7F80-02EF-4A4B-A83FE83FD61D}"/>
              </a:ext>
            </a:extLst>
          </p:cNvPr>
          <p:cNvSpPr>
            <a:spLocks noGrp="1"/>
          </p:cNvSpPr>
          <p:nvPr>
            <p:ph type="body" sz="quarter" idx="11"/>
          </p:nvPr>
        </p:nvSpPr>
        <p:spPr/>
        <p:txBody>
          <a:bodyPr/>
          <a:lstStyle/>
          <a:p>
            <a:r>
              <a:rPr lang="ja-JP" altLang="en-US" sz="1800">
                <a:effectLst/>
                <a:latin typeface="MS"/>
              </a:rPr>
              <a:t>コンパイル数の変化について </a:t>
            </a:r>
            <a:endParaRPr lang="ja-JP" altLang="en-US"/>
          </a:p>
          <a:p>
            <a:endParaRPr kumimoji="1" lang="ja-JP" altLang="en-US"/>
          </a:p>
        </p:txBody>
      </p:sp>
      <p:sp>
        <p:nvSpPr>
          <p:cNvPr id="5" name="タイトル 4">
            <a:extLst>
              <a:ext uri="{FF2B5EF4-FFF2-40B4-BE49-F238E27FC236}">
                <a16:creationId xmlns:a16="http://schemas.microsoft.com/office/drawing/2014/main" id="{92726045-501D-304E-337C-87D16E7EA116}"/>
              </a:ext>
            </a:extLst>
          </p:cNvPr>
          <p:cNvSpPr>
            <a:spLocks noGrp="1"/>
          </p:cNvSpPr>
          <p:nvPr>
            <p:ph type="title"/>
          </p:nvPr>
        </p:nvSpPr>
        <p:spPr/>
        <p:txBody>
          <a:bodyPr/>
          <a:lstStyle/>
          <a:p>
            <a:r>
              <a:rPr kumimoji="1" lang="en-US" altLang="ja-JP" dirty="0"/>
              <a:t>3. </a:t>
            </a:r>
            <a:r>
              <a:rPr kumimoji="1" lang="ja-JP" altLang="en-US"/>
              <a:t>学習効果の測定について</a:t>
            </a:r>
          </a:p>
        </p:txBody>
      </p:sp>
      <p:grpSp>
        <p:nvGrpSpPr>
          <p:cNvPr id="16" name="グループ化 15">
            <a:extLst>
              <a:ext uri="{FF2B5EF4-FFF2-40B4-BE49-F238E27FC236}">
                <a16:creationId xmlns:a16="http://schemas.microsoft.com/office/drawing/2014/main" id="{B59F7D47-5878-04F2-7BA0-C498E2FBDDF7}"/>
              </a:ext>
            </a:extLst>
          </p:cNvPr>
          <p:cNvGrpSpPr/>
          <p:nvPr/>
        </p:nvGrpSpPr>
        <p:grpSpPr>
          <a:xfrm>
            <a:off x="363024" y="1859094"/>
            <a:ext cx="11465953" cy="4496400"/>
            <a:chOff x="274405" y="1859094"/>
            <a:chExt cx="11465953" cy="4496400"/>
          </a:xfrm>
        </p:grpSpPr>
        <p:pic>
          <p:nvPicPr>
            <p:cNvPr id="13" name="図 12">
              <a:extLst>
                <a:ext uri="{FF2B5EF4-FFF2-40B4-BE49-F238E27FC236}">
                  <a16:creationId xmlns:a16="http://schemas.microsoft.com/office/drawing/2014/main" id="{E44C7C27-C224-CE95-D69F-EA95F3F13052}"/>
                </a:ext>
              </a:extLst>
            </p:cNvPr>
            <p:cNvPicPr>
              <a:picLocks noChangeAspect="1"/>
            </p:cNvPicPr>
            <p:nvPr/>
          </p:nvPicPr>
          <p:blipFill>
            <a:blip r:embed="rId2"/>
            <a:stretch>
              <a:fillRect/>
            </a:stretch>
          </p:blipFill>
          <p:spPr>
            <a:xfrm>
              <a:off x="274405" y="1859094"/>
              <a:ext cx="5995200" cy="4496400"/>
            </a:xfrm>
            <a:prstGeom prst="rect">
              <a:avLst/>
            </a:prstGeom>
          </p:spPr>
        </p:pic>
        <p:pic>
          <p:nvPicPr>
            <p:cNvPr id="15" name="図 14">
              <a:extLst>
                <a:ext uri="{FF2B5EF4-FFF2-40B4-BE49-F238E27FC236}">
                  <a16:creationId xmlns:a16="http://schemas.microsoft.com/office/drawing/2014/main" id="{F8ECA39C-EA86-C47A-6032-B5EEB76C001B}"/>
                </a:ext>
              </a:extLst>
            </p:cNvPr>
            <p:cNvPicPr>
              <a:picLocks noChangeAspect="1"/>
            </p:cNvPicPr>
            <p:nvPr/>
          </p:nvPicPr>
          <p:blipFill>
            <a:blip r:embed="rId3"/>
            <a:stretch>
              <a:fillRect/>
            </a:stretch>
          </p:blipFill>
          <p:spPr>
            <a:xfrm>
              <a:off x="5747287" y="1859893"/>
              <a:ext cx="5993071" cy="4494803"/>
            </a:xfrm>
            <a:prstGeom prst="rect">
              <a:avLst/>
            </a:prstGeom>
          </p:spPr>
        </p:pic>
      </p:grpSp>
    </p:spTree>
    <p:extLst>
      <p:ext uri="{BB962C8B-B14F-4D97-AF65-F5344CB8AC3E}">
        <p14:creationId xmlns:p14="http://schemas.microsoft.com/office/powerpoint/2010/main" val="1763235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E92D771-752D-1DF3-9CFC-EDAF856FE3BD}"/>
              </a:ext>
            </a:extLst>
          </p:cNvPr>
          <p:cNvSpPr>
            <a:spLocks noGrp="1"/>
          </p:cNvSpPr>
          <p:nvPr>
            <p:ph idx="1"/>
          </p:nvPr>
        </p:nvSpPr>
        <p:spPr/>
        <p:txBody>
          <a:bodyPr/>
          <a:lstStyle/>
          <a:p>
            <a:pPr algn="l"/>
            <a:r>
              <a:rPr lang="ja-JP" altLang="en-US"/>
              <a:t>良いところ</a:t>
            </a:r>
          </a:p>
          <a:p>
            <a:pPr marL="342900" indent="-342900" algn="l">
              <a:buFont typeface="Arial" panose="020B0604020202020204" pitchFamily="34" charset="0"/>
              <a:buChar char="•"/>
            </a:pPr>
            <a:r>
              <a:rPr lang="ja-JP" altLang="en-US" sz="2200"/>
              <a:t>全て手打ちだったので構文などを覚えられた：</a:t>
            </a:r>
            <a:r>
              <a:rPr lang="en-US" altLang="ja-JP" sz="2200" dirty="0"/>
              <a:t>21</a:t>
            </a:r>
            <a:r>
              <a:rPr lang="ja-JP" altLang="en-US" sz="2200"/>
              <a:t>票</a:t>
            </a:r>
          </a:p>
          <a:p>
            <a:pPr marL="342900" indent="-342900" algn="l">
              <a:buFont typeface="Arial" panose="020B0604020202020204" pitchFamily="34" charset="0"/>
              <a:buChar char="•"/>
            </a:pPr>
            <a:r>
              <a:rPr lang="ja-JP" altLang="en-US" sz="2200"/>
              <a:t>様々なソフトに触れられたコンパイルコマンドなどに詳しくなれた：</a:t>
            </a:r>
            <a:r>
              <a:rPr lang="en-US" altLang="ja-JP" sz="2200" dirty="0"/>
              <a:t>14</a:t>
            </a:r>
            <a:r>
              <a:rPr lang="ja-JP" altLang="en-US" sz="2200"/>
              <a:t>票</a:t>
            </a:r>
          </a:p>
          <a:p>
            <a:pPr algn="l"/>
            <a:endParaRPr lang="ja-JP" altLang="en-US"/>
          </a:p>
          <a:p>
            <a:pPr algn="l"/>
            <a:r>
              <a:rPr lang="ja-JP" altLang="en-US"/>
              <a:t>悪いところ</a:t>
            </a:r>
          </a:p>
          <a:p>
            <a:pPr marL="342900" indent="-342900" algn="l">
              <a:buFont typeface="Arial" panose="020B0604020202020204" pitchFamily="34" charset="0"/>
              <a:buChar char="•"/>
            </a:pPr>
            <a:r>
              <a:rPr lang="ja-JP" altLang="en-US" sz="2200"/>
              <a:t>全て手打ちなので時間がかかってしまう：</a:t>
            </a:r>
            <a:r>
              <a:rPr lang="en-US" altLang="ja-JP" sz="2200" dirty="0"/>
              <a:t>14</a:t>
            </a:r>
            <a:r>
              <a:rPr lang="ja-JP" altLang="en-US" sz="2200"/>
              <a:t>票</a:t>
            </a:r>
          </a:p>
          <a:p>
            <a:pPr marL="342900" indent="-342900" algn="l">
              <a:buFont typeface="Arial" panose="020B0604020202020204" pitchFamily="34" charset="0"/>
              <a:buChar char="•"/>
            </a:pPr>
            <a:r>
              <a:rPr lang="ja-JP" altLang="en-US" sz="2200"/>
              <a:t>動作が正しいか確認するのが大変：</a:t>
            </a:r>
            <a:r>
              <a:rPr lang="en-US" altLang="ja-JP" sz="2200" dirty="0"/>
              <a:t>13</a:t>
            </a:r>
            <a:r>
              <a:rPr lang="ja-JP" altLang="en-US" sz="2200"/>
              <a:t>票</a:t>
            </a:r>
          </a:p>
        </p:txBody>
      </p:sp>
      <p:sp>
        <p:nvSpPr>
          <p:cNvPr id="3" name="スライド番号プレースホルダー 2">
            <a:extLst>
              <a:ext uri="{FF2B5EF4-FFF2-40B4-BE49-F238E27FC236}">
                <a16:creationId xmlns:a16="http://schemas.microsoft.com/office/drawing/2014/main" id="{A24EE886-1B48-7E5B-E484-6E961318A910}"/>
              </a:ext>
            </a:extLst>
          </p:cNvPr>
          <p:cNvSpPr>
            <a:spLocks noGrp="1"/>
          </p:cNvSpPr>
          <p:nvPr>
            <p:ph type="sldNum" sz="quarter" idx="10"/>
          </p:nvPr>
        </p:nvSpPr>
        <p:spPr/>
        <p:txBody>
          <a:bodyPr/>
          <a:lstStyle/>
          <a:p>
            <a:fld id="{F4703F4B-313D-3049-97C7-213BB262B4FC}" type="slidenum">
              <a:rPr kumimoji="1" lang="ja-JP" altLang="en-US" smtClean="0"/>
              <a:t>27</a:t>
            </a:fld>
            <a:endParaRPr kumimoji="1" lang="ja-JP" altLang="en-US"/>
          </a:p>
        </p:txBody>
      </p:sp>
      <p:sp>
        <p:nvSpPr>
          <p:cNvPr id="4" name="テキスト プレースホルダー 3">
            <a:extLst>
              <a:ext uri="{FF2B5EF4-FFF2-40B4-BE49-F238E27FC236}">
                <a16:creationId xmlns:a16="http://schemas.microsoft.com/office/drawing/2014/main" id="{F6B47FEB-9581-2F4F-A0BC-8334E790AF07}"/>
              </a:ext>
            </a:extLst>
          </p:cNvPr>
          <p:cNvSpPr>
            <a:spLocks noGrp="1"/>
          </p:cNvSpPr>
          <p:nvPr>
            <p:ph type="body" sz="quarter" idx="11"/>
          </p:nvPr>
        </p:nvSpPr>
        <p:spPr/>
        <p:txBody>
          <a:bodyPr/>
          <a:lstStyle/>
          <a:p>
            <a:r>
              <a:rPr lang="ja-JP" altLang="en-US" sz="1800">
                <a:effectLst/>
                <a:latin typeface="MS"/>
              </a:rPr>
              <a:t>通常の授業の良いところ</a:t>
            </a:r>
            <a:r>
              <a:rPr lang="en-US" altLang="ja-JP" sz="1800" dirty="0">
                <a:effectLst/>
                <a:latin typeface="ArialMT"/>
              </a:rPr>
              <a:t>/</a:t>
            </a:r>
            <a:r>
              <a:rPr lang="ja-JP" altLang="en-US" sz="1800">
                <a:effectLst/>
                <a:latin typeface="MS"/>
              </a:rPr>
              <a:t>悪いところについて</a:t>
            </a:r>
            <a:endParaRPr lang="en-US" altLang="ja-JP" sz="1800" dirty="0">
              <a:effectLst/>
              <a:latin typeface="MS"/>
            </a:endParaRPr>
          </a:p>
          <a:p>
            <a:r>
              <a:rPr kumimoji="1" lang="en-US" altLang="ja-JP" dirty="0">
                <a:latin typeface="MS"/>
              </a:rPr>
              <a:t>N=34</a:t>
            </a:r>
            <a:endParaRPr kumimoji="1" lang="ja-JP" altLang="en-US"/>
          </a:p>
        </p:txBody>
      </p:sp>
      <p:sp>
        <p:nvSpPr>
          <p:cNvPr id="5" name="タイトル 4">
            <a:extLst>
              <a:ext uri="{FF2B5EF4-FFF2-40B4-BE49-F238E27FC236}">
                <a16:creationId xmlns:a16="http://schemas.microsoft.com/office/drawing/2014/main" id="{C1A49080-6FE1-3D4B-A4FB-923178B94571}"/>
              </a:ext>
            </a:extLst>
          </p:cNvPr>
          <p:cNvSpPr>
            <a:spLocks noGrp="1"/>
          </p:cNvSpPr>
          <p:nvPr>
            <p:ph type="title"/>
          </p:nvPr>
        </p:nvSpPr>
        <p:spPr/>
        <p:txBody>
          <a:bodyPr/>
          <a:lstStyle/>
          <a:p>
            <a:r>
              <a:rPr kumimoji="1" lang="en-US" altLang="ja-JP" dirty="0"/>
              <a:t>4.</a:t>
            </a:r>
            <a:r>
              <a:rPr kumimoji="1" lang="ja-JP" altLang="en-US"/>
              <a:t>アンケートついて</a:t>
            </a:r>
            <a:br>
              <a:rPr kumimoji="1" lang="en-US" altLang="ja-JP" dirty="0"/>
            </a:br>
            <a:endParaRPr kumimoji="1" lang="ja-JP" altLang="en-US"/>
          </a:p>
        </p:txBody>
      </p:sp>
    </p:spTree>
    <p:extLst>
      <p:ext uri="{BB962C8B-B14F-4D97-AF65-F5344CB8AC3E}">
        <p14:creationId xmlns:p14="http://schemas.microsoft.com/office/powerpoint/2010/main" val="2911296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コンテンツ プレースホルダー 6" descr="グラフ, 棒グラフ, ヒストグラム&#10;&#10;自動的に生成された説明">
            <a:extLst>
              <a:ext uri="{FF2B5EF4-FFF2-40B4-BE49-F238E27FC236}">
                <a16:creationId xmlns:a16="http://schemas.microsoft.com/office/drawing/2014/main" id="{F2BBD162-1EB8-8F47-B73E-801D7B8B68A8}"/>
              </a:ext>
            </a:extLst>
          </p:cNvPr>
          <p:cNvPicPr>
            <a:picLocks noGrp="1" noChangeAspect="1"/>
          </p:cNvPicPr>
          <p:nvPr>
            <p:ph idx="1"/>
          </p:nvPr>
        </p:nvPicPr>
        <p:blipFill>
          <a:blip r:embed="rId2"/>
          <a:stretch>
            <a:fillRect/>
          </a:stretch>
        </p:blipFill>
        <p:spPr>
          <a:xfrm>
            <a:off x="2822669" y="1494179"/>
            <a:ext cx="6546663" cy="4909996"/>
          </a:xfrm>
        </p:spPr>
      </p:pic>
      <p:sp>
        <p:nvSpPr>
          <p:cNvPr id="3" name="スライド番号プレースホルダー 2">
            <a:extLst>
              <a:ext uri="{FF2B5EF4-FFF2-40B4-BE49-F238E27FC236}">
                <a16:creationId xmlns:a16="http://schemas.microsoft.com/office/drawing/2014/main" id="{B798038D-F2E6-CCCF-10B9-7E363A3DC026}"/>
              </a:ext>
            </a:extLst>
          </p:cNvPr>
          <p:cNvSpPr>
            <a:spLocks noGrp="1"/>
          </p:cNvSpPr>
          <p:nvPr>
            <p:ph type="sldNum" sz="quarter" idx="10"/>
          </p:nvPr>
        </p:nvSpPr>
        <p:spPr/>
        <p:txBody>
          <a:bodyPr/>
          <a:lstStyle/>
          <a:p>
            <a:fld id="{F4703F4B-313D-3049-97C7-213BB262B4FC}" type="slidenum">
              <a:rPr kumimoji="1" lang="ja-JP" altLang="en-US" smtClean="0"/>
              <a:t>28</a:t>
            </a:fld>
            <a:endParaRPr kumimoji="1" lang="ja-JP" altLang="en-US"/>
          </a:p>
        </p:txBody>
      </p:sp>
      <p:sp>
        <p:nvSpPr>
          <p:cNvPr id="4" name="テキスト プレースホルダー 3">
            <a:extLst>
              <a:ext uri="{FF2B5EF4-FFF2-40B4-BE49-F238E27FC236}">
                <a16:creationId xmlns:a16="http://schemas.microsoft.com/office/drawing/2014/main" id="{96C0FC77-CD6B-0A8C-AD56-CEBCAA4A7104}"/>
              </a:ext>
            </a:extLst>
          </p:cNvPr>
          <p:cNvSpPr>
            <a:spLocks noGrp="1"/>
          </p:cNvSpPr>
          <p:nvPr>
            <p:ph type="body" sz="quarter" idx="11"/>
          </p:nvPr>
        </p:nvSpPr>
        <p:spPr/>
        <p:txBody>
          <a:bodyPr/>
          <a:lstStyle/>
          <a:p>
            <a:r>
              <a:rPr lang="ja-JP" altLang="en-US" sz="1800">
                <a:effectLst/>
                <a:latin typeface="MS"/>
              </a:rPr>
              <a:t>新システムの動作速度について</a:t>
            </a:r>
            <a:endParaRPr lang="en-US" altLang="ja-JP" sz="1800" dirty="0">
              <a:effectLst/>
              <a:latin typeface="MS"/>
            </a:endParaRPr>
          </a:p>
          <a:p>
            <a:r>
              <a:rPr kumimoji="1" lang="en-US" altLang="ja-JP" dirty="0">
                <a:latin typeface="MS"/>
              </a:rPr>
              <a:t>N=34</a:t>
            </a:r>
            <a:endParaRPr kumimoji="1" lang="ja-JP" altLang="en-US"/>
          </a:p>
          <a:p>
            <a:r>
              <a:rPr lang="ja-JP" altLang="en-US" sz="1800">
                <a:effectLst/>
                <a:latin typeface="MS"/>
              </a:rPr>
              <a:t> </a:t>
            </a:r>
            <a:endParaRPr lang="ja-JP" altLang="en-US"/>
          </a:p>
        </p:txBody>
      </p:sp>
      <p:sp>
        <p:nvSpPr>
          <p:cNvPr id="5" name="タイトル 4">
            <a:extLst>
              <a:ext uri="{FF2B5EF4-FFF2-40B4-BE49-F238E27FC236}">
                <a16:creationId xmlns:a16="http://schemas.microsoft.com/office/drawing/2014/main" id="{199B547A-ACC3-4FD2-A8D6-B8FE67B70CDD}"/>
              </a:ext>
            </a:extLst>
          </p:cNvPr>
          <p:cNvSpPr>
            <a:spLocks noGrp="1"/>
          </p:cNvSpPr>
          <p:nvPr>
            <p:ph type="title"/>
          </p:nvPr>
        </p:nvSpPr>
        <p:spPr/>
        <p:txBody>
          <a:bodyPr/>
          <a:lstStyle/>
          <a:p>
            <a:r>
              <a:rPr kumimoji="1" lang="en-US" altLang="ja-JP" dirty="0"/>
              <a:t>4.</a:t>
            </a:r>
            <a:r>
              <a:rPr kumimoji="1" lang="ja-JP" altLang="en-US"/>
              <a:t>アンケートついて</a:t>
            </a:r>
          </a:p>
        </p:txBody>
      </p:sp>
    </p:spTree>
    <p:extLst>
      <p:ext uri="{BB962C8B-B14F-4D97-AF65-F5344CB8AC3E}">
        <p14:creationId xmlns:p14="http://schemas.microsoft.com/office/powerpoint/2010/main" val="31818738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E92D771-752D-1DF3-9CFC-EDAF856FE3BD}"/>
              </a:ext>
            </a:extLst>
          </p:cNvPr>
          <p:cNvSpPr>
            <a:spLocks noGrp="1"/>
          </p:cNvSpPr>
          <p:nvPr>
            <p:ph idx="1"/>
          </p:nvPr>
        </p:nvSpPr>
        <p:spPr/>
        <p:txBody>
          <a:bodyPr/>
          <a:lstStyle/>
          <a:p>
            <a:pPr algn="l"/>
            <a:r>
              <a:rPr lang="ja-JP" altLang="en-US"/>
              <a:t>良いところ</a:t>
            </a:r>
          </a:p>
          <a:p>
            <a:pPr marL="342900" indent="-342900" algn="l">
              <a:buFont typeface="Arial" panose="020B0604020202020204" pitchFamily="34" charset="0"/>
              <a:buChar char="•"/>
            </a:pPr>
            <a:r>
              <a:rPr lang="ja-JP" altLang="en-US" sz="2200"/>
              <a:t>テスト：</a:t>
            </a:r>
            <a:r>
              <a:rPr lang="en-US" altLang="ja-JP" sz="2200" dirty="0"/>
              <a:t>25</a:t>
            </a:r>
            <a:r>
              <a:rPr lang="ja-JP" altLang="en-US" sz="2200"/>
              <a:t>票</a:t>
            </a:r>
          </a:p>
          <a:p>
            <a:pPr marL="342900" indent="-342900" algn="l">
              <a:buFont typeface="Arial" panose="020B0604020202020204" pitchFamily="34" charset="0"/>
              <a:buChar char="•"/>
            </a:pPr>
            <a:r>
              <a:rPr lang="ja-JP" altLang="en-US" sz="2200"/>
              <a:t>コンパイル：</a:t>
            </a:r>
            <a:r>
              <a:rPr lang="en-US" altLang="ja-JP" sz="2200" dirty="0"/>
              <a:t>17</a:t>
            </a:r>
            <a:r>
              <a:rPr lang="ja-JP" altLang="en-US" sz="2200"/>
              <a:t>票</a:t>
            </a:r>
          </a:p>
          <a:p>
            <a:pPr marL="342900" indent="-342900" algn="l">
              <a:buFont typeface="Arial" panose="020B0604020202020204" pitchFamily="34" charset="0"/>
              <a:buChar char="•"/>
            </a:pPr>
            <a:r>
              <a:rPr lang="ja-JP" altLang="en-US" sz="2200"/>
              <a:t>実行：</a:t>
            </a:r>
            <a:r>
              <a:rPr lang="en-US" altLang="ja-JP" sz="2200" dirty="0"/>
              <a:t>16</a:t>
            </a:r>
            <a:r>
              <a:rPr lang="ja-JP" altLang="en-US" sz="2200"/>
              <a:t>票</a:t>
            </a:r>
          </a:p>
          <a:p>
            <a:pPr marL="342900" indent="-342900" algn="l">
              <a:buFont typeface="Arial" panose="020B0604020202020204" pitchFamily="34" charset="0"/>
              <a:buChar char="•"/>
            </a:pPr>
            <a:r>
              <a:rPr lang="ja-JP" altLang="en-US" sz="2200"/>
              <a:t>整形</a:t>
            </a:r>
            <a:r>
              <a:rPr lang="en-US" altLang="ja-JP" sz="2200" dirty="0"/>
              <a:t>(</a:t>
            </a:r>
            <a:r>
              <a:rPr lang="ja-JP" altLang="en-US" sz="2200"/>
              <a:t>ボタンをクリックするとソースコードが自動的に整えられる機能</a:t>
            </a:r>
            <a:r>
              <a:rPr lang="en-US" altLang="ja-JP" sz="2200" dirty="0"/>
              <a:t>)</a:t>
            </a:r>
            <a:r>
              <a:rPr lang="ja-JP" altLang="en-US" sz="2200"/>
              <a:t>：</a:t>
            </a:r>
            <a:r>
              <a:rPr lang="en-US" altLang="ja-JP" sz="2200" dirty="0"/>
              <a:t>10</a:t>
            </a:r>
            <a:r>
              <a:rPr lang="ja-JP" altLang="en-US" sz="2200"/>
              <a:t>票</a:t>
            </a:r>
          </a:p>
          <a:p>
            <a:pPr marL="342900" indent="-342900" algn="l">
              <a:buFont typeface="Arial" panose="020B0604020202020204" pitchFamily="34" charset="0"/>
              <a:buChar char="•"/>
            </a:pPr>
            <a:r>
              <a:rPr lang="ja-JP" altLang="en-US" sz="2200"/>
              <a:t>自動保存</a:t>
            </a:r>
            <a:r>
              <a:rPr lang="en-US" altLang="ja-JP" sz="2200" dirty="0"/>
              <a:t>(500</a:t>
            </a:r>
            <a:r>
              <a:rPr lang="en" altLang="ja-JP" sz="2200" dirty="0" err="1"/>
              <a:t>ms</a:t>
            </a:r>
            <a:r>
              <a:rPr lang="ja-JP" altLang="en-US" sz="2200"/>
              <a:t>毎に自動的にブラウザ上に保存される機能</a:t>
            </a:r>
            <a:r>
              <a:rPr lang="en-US" altLang="ja-JP" sz="2200" dirty="0"/>
              <a:t>)</a:t>
            </a:r>
            <a:r>
              <a:rPr lang="ja-JP" altLang="en-US" sz="2200"/>
              <a:t>：</a:t>
            </a:r>
            <a:r>
              <a:rPr lang="en-US" altLang="ja-JP" sz="2200" dirty="0"/>
              <a:t>6</a:t>
            </a:r>
            <a:r>
              <a:rPr lang="ja-JP" altLang="en-US" sz="2200"/>
              <a:t>票</a:t>
            </a:r>
          </a:p>
          <a:p>
            <a:pPr algn="l"/>
            <a:endParaRPr lang="ja-JP" altLang="en-US"/>
          </a:p>
          <a:p>
            <a:pPr algn="l"/>
            <a:r>
              <a:rPr lang="ja-JP" altLang="en-US"/>
              <a:t>悪いところ</a:t>
            </a:r>
          </a:p>
          <a:p>
            <a:pPr marL="342900" indent="-342900" algn="l">
              <a:buFont typeface="Arial" panose="020B0604020202020204" pitchFamily="34" charset="0"/>
              <a:buChar char="•"/>
            </a:pPr>
            <a:r>
              <a:rPr lang="ja-JP" altLang="en-US" sz="2200"/>
              <a:t>コンパイル，テスト，整形：</a:t>
            </a:r>
            <a:r>
              <a:rPr lang="en-US" altLang="ja-JP" sz="2200" dirty="0"/>
              <a:t>2</a:t>
            </a:r>
            <a:r>
              <a:rPr lang="ja-JP" altLang="en-US" sz="2200"/>
              <a:t>票，</a:t>
            </a:r>
          </a:p>
          <a:p>
            <a:pPr marL="342900" indent="-342900" algn="l">
              <a:buFont typeface="Arial" panose="020B0604020202020204" pitchFamily="34" charset="0"/>
              <a:buChar char="•"/>
            </a:pPr>
            <a:r>
              <a:rPr lang="ja-JP" altLang="en-US" sz="2200"/>
              <a:t>実行，補完：</a:t>
            </a:r>
            <a:r>
              <a:rPr lang="en-US" altLang="ja-JP" sz="2200" dirty="0"/>
              <a:t>1</a:t>
            </a:r>
            <a:r>
              <a:rPr lang="ja-JP" altLang="en-US" sz="2200"/>
              <a:t>票</a:t>
            </a:r>
          </a:p>
        </p:txBody>
      </p:sp>
      <p:sp>
        <p:nvSpPr>
          <p:cNvPr id="3" name="スライド番号プレースホルダー 2">
            <a:extLst>
              <a:ext uri="{FF2B5EF4-FFF2-40B4-BE49-F238E27FC236}">
                <a16:creationId xmlns:a16="http://schemas.microsoft.com/office/drawing/2014/main" id="{A24EE886-1B48-7E5B-E484-6E961318A910}"/>
              </a:ext>
            </a:extLst>
          </p:cNvPr>
          <p:cNvSpPr>
            <a:spLocks noGrp="1"/>
          </p:cNvSpPr>
          <p:nvPr>
            <p:ph type="sldNum" sz="quarter" idx="10"/>
          </p:nvPr>
        </p:nvSpPr>
        <p:spPr/>
        <p:txBody>
          <a:bodyPr/>
          <a:lstStyle/>
          <a:p>
            <a:fld id="{F4703F4B-313D-3049-97C7-213BB262B4FC}" type="slidenum">
              <a:rPr kumimoji="1" lang="ja-JP" altLang="en-US" smtClean="0"/>
              <a:t>29</a:t>
            </a:fld>
            <a:endParaRPr kumimoji="1" lang="ja-JP" altLang="en-US"/>
          </a:p>
        </p:txBody>
      </p:sp>
      <p:sp>
        <p:nvSpPr>
          <p:cNvPr id="4" name="テキスト プレースホルダー 3">
            <a:extLst>
              <a:ext uri="{FF2B5EF4-FFF2-40B4-BE49-F238E27FC236}">
                <a16:creationId xmlns:a16="http://schemas.microsoft.com/office/drawing/2014/main" id="{F6B47FEB-9581-2F4F-A0BC-8334E790AF07}"/>
              </a:ext>
            </a:extLst>
          </p:cNvPr>
          <p:cNvSpPr>
            <a:spLocks noGrp="1"/>
          </p:cNvSpPr>
          <p:nvPr>
            <p:ph type="body" sz="quarter" idx="11"/>
          </p:nvPr>
        </p:nvSpPr>
        <p:spPr/>
        <p:txBody>
          <a:bodyPr/>
          <a:lstStyle/>
          <a:p>
            <a:r>
              <a:rPr lang="ja-JP" altLang="en-US" sz="1800">
                <a:effectLst/>
                <a:latin typeface="MS"/>
              </a:rPr>
              <a:t>新システムの良いところ</a:t>
            </a:r>
            <a:r>
              <a:rPr lang="en-US" altLang="ja-JP" sz="1800" dirty="0">
                <a:effectLst/>
                <a:latin typeface="ArialMT"/>
              </a:rPr>
              <a:t>/</a:t>
            </a:r>
            <a:r>
              <a:rPr lang="ja-JP" altLang="en-US" sz="1800">
                <a:effectLst/>
                <a:latin typeface="MS"/>
              </a:rPr>
              <a:t>悪いところについて</a:t>
            </a:r>
            <a:endParaRPr lang="en-US" altLang="ja-JP" sz="1800" dirty="0">
              <a:effectLst/>
              <a:latin typeface="MS"/>
            </a:endParaRPr>
          </a:p>
          <a:p>
            <a:r>
              <a:rPr kumimoji="1" lang="en-US" altLang="ja-JP" dirty="0">
                <a:latin typeface="MS"/>
              </a:rPr>
              <a:t>N=34</a:t>
            </a:r>
            <a:endParaRPr kumimoji="1" lang="ja-JP" altLang="en-US"/>
          </a:p>
        </p:txBody>
      </p:sp>
      <p:sp>
        <p:nvSpPr>
          <p:cNvPr id="5" name="タイトル 4">
            <a:extLst>
              <a:ext uri="{FF2B5EF4-FFF2-40B4-BE49-F238E27FC236}">
                <a16:creationId xmlns:a16="http://schemas.microsoft.com/office/drawing/2014/main" id="{C1A49080-6FE1-3D4B-A4FB-923178B94571}"/>
              </a:ext>
            </a:extLst>
          </p:cNvPr>
          <p:cNvSpPr>
            <a:spLocks noGrp="1"/>
          </p:cNvSpPr>
          <p:nvPr>
            <p:ph type="title"/>
          </p:nvPr>
        </p:nvSpPr>
        <p:spPr/>
        <p:txBody>
          <a:bodyPr/>
          <a:lstStyle/>
          <a:p>
            <a:r>
              <a:rPr kumimoji="1" lang="en-US" altLang="ja-JP" dirty="0"/>
              <a:t>4.</a:t>
            </a:r>
            <a:r>
              <a:rPr kumimoji="1" lang="ja-JP" altLang="en-US"/>
              <a:t>アンケートついて</a:t>
            </a:r>
            <a:br>
              <a:rPr kumimoji="1" lang="en-US" altLang="ja-JP" dirty="0"/>
            </a:br>
            <a:endParaRPr kumimoji="1" lang="ja-JP" altLang="en-US"/>
          </a:p>
        </p:txBody>
      </p:sp>
    </p:spTree>
    <p:extLst>
      <p:ext uri="{BB962C8B-B14F-4D97-AF65-F5344CB8AC3E}">
        <p14:creationId xmlns:p14="http://schemas.microsoft.com/office/powerpoint/2010/main" val="3706424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EB10DB2-7E6D-442C-893B-296954160B51}"/>
              </a:ext>
            </a:extLst>
          </p:cNvPr>
          <p:cNvSpPr>
            <a:spLocks noGrp="1"/>
          </p:cNvSpPr>
          <p:nvPr>
            <p:ph idx="1"/>
          </p:nvPr>
        </p:nvSpPr>
        <p:spPr/>
        <p:txBody>
          <a:bodyPr/>
          <a:lstStyle/>
          <a:p>
            <a:pPr marL="0" indent="0">
              <a:buNone/>
            </a:pPr>
            <a:r>
              <a:rPr lang="ja-JP" altLang="en-US" dirty="0"/>
              <a:t>高専・大学における</a:t>
            </a:r>
            <a:r>
              <a:rPr lang="ja-JP" altLang="ja-JP" dirty="0"/>
              <a:t>工学系</a:t>
            </a:r>
            <a:endParaRPr lang="en-US" altLang="ja-JP" dirty="0"/>
          </a:p>
          <a:p>
            <a:pPr marL="0" indent="0">
              <a:buNone/>
            </a:pPr>
            <a:r>
              <a:rPr lang="en-US" altLang="ja-JP" dirty="0"/>
              <a:t>→ C</a:t>
            </a:r>
            <a:r>
              <a:rPr lang="ja-JP" altLang="ja-JP" dirty="0"/>
              <a:t>言語が必要言語</a:t>
            </a:r>
            <a:r>
              <a:rPr lang="ja-JP" altLang="en-US" dirty="0"/>
              <a:t>の１つ</a:t>
            </a:r>
            <a:endParaRPr lang="en-US" altLang="ja-JP" dirty="0"/>
          </a:p>
          <a:p>
            <a:pPr marL="0" indent="0">
              <a:buNone/>
            </a:pPr>
            <a:endParaRPr lang="en-US" altLang="ja-JP" dirty="0"/>
          </a:p>
          <a:p>
            <a:pPr marL="0" indent="0">
              <a:buNone/>
            </a:pPr>
            <a:r>
              <a:rPr lang="ja-JP" altLang="en-US" dirty="0"/>
              <a:t>呉高専でも</a:t>
            </a:r>
            <a:r>
              <a:rPr lang="en-US" altLang="ja-JP" dirty="0"/>
              <a:t>5</a:t>
            </a:r>
            <a:r>
              <a:rPr lang="ja-JP" altLang="en-US" dirty="0"/>
              <a:t>年間プログラムを書く機会がある</a:t>
            </a:r>
            <a:endParaRPr lang="en-US" altLang="ja-JP" dirty="0"/>
          </a:p>
          <a:p>
            <a:pPr marL="0" indent="0">
              <a:buNone/>
            </a:pPr>
            <a:endParaRPr lang="en-US" altLang="ja-JP" dirty="0"/>
          </a:p>
          <a:p>
            <a:pPr marL="0" indent="0">
              <a:buNone/>
            </a:pPr>
            <a:r>
              <a:rPr lang="ja-JP" altLang="en-US" dirty="0"/>
              <a:t>しかし学生によって習得度合いの開きが感じられた</a:t>
            </a:r>
            <a:endParaRPr lang="en-US" altLang="ja-JP" dirty="0"/>
          </a:p>
          <a:p>
            <a:endParaRPr kumimoji="1" lang="ja-JP" altLang="en-US" dirty="0"/>
          </a:p>
        </p:txBody>
      </p:sp>
      <p:sp>
        <p:nvSpPr>
          <p:cNvPr id="3" name="スライド番号プレースホルダー 2">
            <a:extLst>
              <a:ext uri="{FF2B5EF4-FFF2-40B4-BE49-F238E27FC236}">
                <a16:creationId xmlns:a16="http://schemas.microsoft.com/office/drawing/2014/main" id="{DEE5D7BF-7CCE-45E7-B45C-D35975EE39E0}"/>
              </a:ext>
            </a:extLst>
          </p:cNvPr>
          <p:cNvSpPr>
            <a:spLocks noGrp="1"/>
          </p:cNvSpPr>
          <p:nvPr>
            <p:ph type="sldNum" sz="quarter" idx="10"/>
          </p:nvPr>
        </p:nvSpPr>
        <p:spPr/>
        <p:txBody>
          <a:bodyPr/>
          <a:lstStyle/>
          <a:p>
            <a:fld id="{F4703F4B-313D-3049-97C7-213BB262B4FC}" type="slidenum">
              <a:rPr kumimoji="1" lang="ja-JP" altLang="en-US" smtClean="0"/>
              <a:t>3</a:t>
            </a:fld>
            <a:endParaRPr kumimoji="1" lang="ja-JP" altLang="en-US"/>
          </a:p>
        </p:txBody>
      </p:sp>
      <p:sp>
        <p:nvSpPr>
          <p:cNvPr id="4" name="テキスト プレースホルダー 3">
            <a:extLst>
              <a:ext uri="{FF2B5EF4-FFF2-40B4-BE49-F238E27FC236}">
                <a16:creationId xmlns:a16="http://schemas.microsoft.com/office/drawing/2014/main" id="{632D674C-BFA2-413E-831B-B5A562343ECE}"/>
              </a:ext>
            </a:extLst>
          </p:cNvPr>
          <p:cNvSpPr>
            <a:spLocks noGrp="1"/>
          </p:cNvSpPr>
          <p:nvPr>
            <p:ph type="body" sz="quarter" idx="11"/>
          </p:nvPr>
        </p:nvSpPr>
        <p:spPr/>
        <p:txBody>
          <a:bodyPr/>
          <a:lstStyle/>
          <a:p>
            <a:r>
              <a:rPr lang="ja-JP" altLang="en-US" sz="1800">
                <a:effectLst/>
                <a:latin typeface="MS"/>
              </a:rPr>
              <a:t>小畠一泰，笠井聖二</a:t>
            </a:r>
            <a:r>
              <a:rPr lang="en-US" altLang="ja-JP" sz="1800" dirty="0">
                <a:effectLst/>
                <a:latin typeface="MS"/>
              </a:rPr>
              <a:t>:</a:t>
            </a:r>
            <a:r>
              <a:rPr lang="en" altLang="ja-JP" sz="1800" dirty="0" err="1">
                <a:effectLst/>
                <a:latin typeface="TimesNewRomanPSMT"/>
              </a:rPr>
              <a:t>WebAssembly</a:t>
            </a:r>
            <a:r>
              <a:rPr lang="en" altLang="ja-JP" sz="1800" dirty="0">
                <a:effectLst/>
                <a:latin typeface="TimesNewRomanPSMT"/>
              </a:rPr>
              <a:t> </a:t>
            </a:r>
            <a:r>
              <a:rPr lang="ja-JP" altLang="en-US" sz="1800">
                <a:effectLst/>
                <a:latin typeface="MS"/>
              </a:rPr>
              <a:t>を用いたブラウザ 上で完結する </a:t>
            </a:r>
            <a:r>
              <a:rPr lang="en" altLang="ja-JP" sz="1800" dirty="0">
                <a:effectLst/>
                <a:latin typeface="TimesNewRomanPSMT"/>
              </a:rPr>
              <a:t>C </a:t>
            </a:r>
            <a:r>
              <a:rPr lang="ja-JP" altLang="en-US" sz="1800">
                <a:effectLst/>
                <a:latin typeface="MS"/>
              </a:rPr>
              <a:t>言語の </a:t>
            </a:r>
            <a:r>
              <a:rPr lang="en" altLang="ja-JP" sz="1800" dirty="0">
                <a:effectLst/>
                <a:latin typeface="TimesNewRomanPSMT"/>
              </a:rPr>
              <a:t>TDD </a:t>
            </a:r>
            <a:r>
              <a:rPr lang="ja-JP" altLang="en-US" sz="1800">
                <a:effectLst/>
                <a:latin typeface="MS"/>
              </a:rPr>
              <a:t>式学習システムの構築と提 案，令和</a:t>
            </a:r>
            <a:r>
              <a:rPr lang="en-US" altLang="ja-JP" sz="1800" dirty="0">
                <a:effectLst/>
                <a:latin typeface="MS"/>
              </a:rPr>
              <a:t>3</a:t>
            </a:r>
            <a:r>
              <a:rPr lang="ja-JP" altLang="en-US" sz="1800">
                <a:effectLst/>
                <a:latin typeface="MS"/>
              </a:rPr>
              <a:t>年度 呉工業高等専門学校 電気情報工学 科 卒業研究報告会予稿集，</a:t>
            </a:r>
            <a:r>
              <a:rPr lang="en-US" altLang="ja-JP" sz="1800" dirty="0">
                <a:effectLst/>
                <a:latin typeface="TimesNewRomanPSMT"/>
              </a:rPr>
              <a:t>2022 </a:t>
            </a:r>
            <a:r>
              <a:rPr lang="ja-JP" altLang="en-US" sz="1800">
                <a:effectLst/>
                <a:latin typeface="TimesNewRomanPSMT"/>
              </a:rPr>
              <a:t>より</a:t>
            </a:r>
            <a:endParaRPr lang="ja-JP" altLang="en-US"/>
          </a:p>
        </p:txBody>
      </p:sp>
      <p:sp>
        <p:nvSpPr>
          <p:cNvPr id="5" name="タイトル 4">
            <a:extLst>
              <a:ext uri="{FF2B5EF4-FFF2-40B4-BE49-F238E27FC236}">
                <a16:creationId xmlns:a16="http://schemas.microsoft.com/office/drawing/2014/main" id="{C3A1FEA4-2334-4F0F-B773-E4CA95D21FEB}"/>
              </a:ext>
            </a:extLst>
          </p:cNvPr>
          <p:cNvSpPr>
            <a:spLocks noGrp="1"/>
          </p:cNvSpPr>
          <p:nvPr>
            <p:ph type="title"/>
          </p:nvPr>
        </p:nvSpPr>
        <p:spPr/>
        <p:txBody>
          <a:bodyPr/>
          <a:lstStyle/>
          <a:p>
            <a:r>
              <a:rPr lang="en-US" altLang="ja-JP" dirty="0"/>
              <a:t>1. </a:t>
            </a:r>
            <a:r>
              <a:rPr lang="ja-JP" altLang="en-US" dirty="0"/>
              <a:t>はじめに</a:t>
            </a:r>
            <a:endParaRPr kumimoji="1" lang="ja-JP" altLang="en-US" dirty="0"/>
          </a:p>
        </p:txBody>
      </p:sp>
    </p:spTree>
    <p:extLst>
      <p:ext uri="{BB962C8B-B14F-4D97-AF65-F5344CB8AC3E}">
        <p14:creationId xmlns:p14="http://schemas.microsoft.com/office/powerpoint/2010/main" val="728597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A78A182-AA37-2DDF-4B6E-0F5A872D6AA1}"/>
              </a:ext>
            </a:extLst>
          </p:cNvPr>
          <p:cNvSpPr>
            <a:spLocks noGrp="1"/>
          </p:cNvSpPr>
          <p:nvPr>
            <p:ph idx="1"/>
          </p:nvPr>
        </p:nvSpPr>
        <p:spPr/>
        <p:txBody>
          <a:bodyPr/>
          <a:lstStyle/>
          <a:p>
            <a:pPr algn="l"/>
            <a:r>
              <a:rPr lang="ja-JP" altLang="en-US">
                <a:effectLst/>
                <a:latin typeface="MS"/>
              </a:rPr>
              <a:t>動作面と操作面から効率について問うたところ</a:t>
            </a:r>
          </a:p>
          <a:p>
            <a:pPr marL="285750" indent="-285750" algn="l">
              <a:buFont typeface="Arial" panose="020B0604020202020204" pitchFamily="34" charset="0"/>
              <a:buChar char="•"/>
            </a:pPr>
            <a:r>
              <a:rPr lang="ja-JP" altLang="en-US" sz="2400">
                <a:effectLst/>
                <a:latin typeface="MS"/>
              </a:rPr>
              <a:t>操作が手軽なので学習効率が上がる：</a:t>
            </a:r>
            <a:r>
              <a:rPr lang="en-US" altLang="ja-JP" sz="2400" dirty="0">
                <a:effectLst/>
                <a:latin typeface="MS"/>
              </a:rPr>
              <a:t>19</a:t>
            </a:r>
            <a:r>
              <a:rPr lang="ja-JP" altLang="en-US" sz="2400">
                <a:effectLst/>
                <a:latin typeface="MS"/>
              </a:rPr>
              <a:t>票</a:t>
            </a:r>
          </a:p>
          <a:p>
            <a:pPr marL="285750" indent="-285750" algn="l">
              <a:buFont typeface="Arial" panose="020B0604020202020204" pitchFamily="34" charset="0"/>
              <a:buChar char="•"/>
            </a:pPr>
            <a:r>
              <a:rPr lang="ja-JP" altLang="en-US" sz="2400">
                <a:effectLst/>
                <a:latin typeface="MS"/>
              </a:rPr>
              <a:t>動作が軽快なので学習効率が上がる：</a:t>
            </a:r>
            <a:r>
              <a:rPr lang="en-US" altLang="ja-JP" sz="2400" dirty="0">
                <a:effectLst/>
                <a:latin typeface="MS"/>
              </a:rPr>
              <a:t>13</a:t>
            </a:r>
            <a:r>
              <a:rPr lang="ja-JP" altLang="en-US" sz="2400">
                <a:effectLst/>
                <a:latin typeface="MS"/>
              </a:rPr>
              <a:t>票</a:t>
            </a:r>
          </a:p>
          <a:p>
            <a:pPr marL="285750" indent="-285750" algn="l">
              <a:buFont typeface="Arial" panose="020B0604020202020204" pitchFamily="34" charset="0"/>
              <a:buChar char="•"/>
            </a:pPr>
            <a:r>
              <a:rPr lang="ja-JP" altLang="en-US" sz="2400">
                <a:effectLst/>
                <a:latin typeface="MS"/>
              </a:rPr>
              <a:t>操作が難しいので学習効率が落ちる：</a:t>
            </a:r>
            <a:r>
              <a:rPr lang="en-US" altLang="ja-JP" sz="2400" dirty="0">
                <a:effectLst/>
                <a:latin typeface="MS"/>
              </a:rPr>
              <a:t>4</a:t>
            </a:r>
            <a:r>
              <a:rPr lang="ja-JP" altLang="en-US" sz="2400">
                <a:effectLst/>
                <a:latin typeface="MS"/>
              </a:rPr>
              <a:t>票</a:t>
            </a:r>
          </a:p>
          <a:p>
            <a:pPr marL="285750" indent="-285750" algn="l">
              <a:buFont typeface="Arial" panose="020B0604020202020204" pitchFamily="34" charset="0"/>
              <a:buChar char="•"/>
            </a:pPr>
            <a:r>
              <a:rPr lang="ja-JP" altLang="en-US" sz="2400">
                <a:effectLst/>
                <a:latin typeface="MS"/>
              </a:rPr>
              <a:t>動作が遅いので学習効率が落ちる　：</a:t>
            </a:r>
            <a:r>
              <a:rPr lang="en-US" altLang="ja-JP" sz="2400" dirty="0">
                <a:effectLst/>
                <a:latin typeface="MS"/>
              </a:rPr>
              <a:t>2</a:t>
            </a:r>
            <a:r>
              <a:rPr lang="ja-JP" altLang="en-US" sz="2400">
                <a:effectLst/>
                <a:latin typeface="MS"/>
              </a:rPr>
              <a:t>票</a:t>
            </a:r>
            <a:endParaRPr lang="ja-JP" altLang="en-US" sz="3600"/>
          </a:p>
        </p:txBody>
      </p:sp>
      <p:sp>
        <p:nvSpPr>
          <p:cNvPr id="3" name="スライド番号プレースホルダー 2">
            <a:extLst>
              <a:ext uri="{FF2B5EF4-FFF2-40B4-BE49-F238E27FC236}">
                <a16:creationId xmlns:a16="http://schemas.microsoft.com/office/drawing/2014/main" id="{11647092-5B1B-5678-B989-3FB1E3BDB774}"/>
              </a:ext>
            </a:extLst>
          </p:cNvPr>
          <p:cNvSpPr>
            <a:spLocks noGrp="1"/>
          </p:cNvSpPr>
          <p:nvPr>
            <p:ph type="sldNum" sz="quarter" idx="10"/>
          </p:nvPr>
        </p:nvSpPr>
        <p:spPr/>
        <p:txBody>
          <a:bodyPr/>
          <a:lstStyle/>
          <a:p>
            <a:fld id="{F4703F4B-313D-3049-97C7-213BB262B4FC}" type="slidenum">
              <a:rPr kumimoji="1" lang="ja-JP" altLang="en-US" smtClean="0"/>
              <a:t>30</a:t>
            </a:fld>
            <a:endParaRPr kumimoji="1" lang="ja-JP" altLang="en-US"/>
          </a:p>
        </p:txBody>
      </p:sp>
      <p:sp>
        <p:nvSpPr>
          <p:cNvPr id="4" name="テキスト プレースホルダー 3">
            <a:extLst>
              <a:ext uri="{FF2B5EF4-FFF2-40B4-BE49-F238E27FC236}">
                <a16:creationId xmlns:a16="http://schemas.microsoft.com/office/drawing/2014/main" id="{A48A6BA2-05FA-0418-9C1D-CF2BB65EE9FF}"/>
              </a:ext>
            </a:extLst>
          </p:cNvPr>
          <p:cNvSpPr>
            <a:spLocks noGrp="1"/>
          </p:cNvSpPr>
          <p:nvPr>
            <p:ph type="body" sz="quarter" idx="11"/>
          </p:nvPr>
        </p:nvSpPr>
        <p:spPr/>
        <p:txBody>
          <a:bodyPr/>
          <a:lstStyle/>
          <a:p>
            <a:r>
              <a:rPr lang="ja-JP" altLang="en-US" sz="1800">
                <a:effectLst/>
                <a:latin typeface="MS"/>
              </a:rPr>
              <a:t>授業で現在の学習方法から新システムに変更 された場合の影響について</a:t>
            </a:r>
            <a:endParaRPr lang="en-US" altLang="ja-JP" sz="1800" dirty="0">
              <a:effectLst/>
              <a:latin typeface="MS"/>
            </a:endParaRPr>
          </a:p>
          <a:p>
            <a:r>
              <a:rPr kumimoji="1" lang="en-US" altLang="ja-JP" dirty="0">
                <a:latin typeface="MS"/>
              </a:rPr>
              <a:t>N=34</a:t>
            </a:r>
            <a:endParaRPr kumimoji="1" lang="ja-JP" altLang="en-US"/>
          </a:p>
        </p:txBody>
      </p:sp>
      <p:sp>
        <p:nvSpPr>
          <p:cNvPr id="5" name="タイトル 4">
            <a:extLst>
              <a:ext uri="{FF2B5EF4-FFF2-40B4-BE49-F238E27FC236}">
                <a16:creationId xmlns:a16="http://schemas.microsoft.com/office/drawing/2014/main" id="{EBADDE22-2DBA-E6FC-9BC0-ABD2EC226F83}"/>
              </a:ext>
            </a:extLst>
          </p:cNvPr>
          <p:cNvSpPr>
            <a:spLocks noGrp="1"/>
          </p:cNvSpPr>
          <p:nvPr>
            <p:ph type="title"/>
          </p:nvPr>
        </p:nvSpPr>
        <p:spPr/>
        <p:txBody>
          <a:bodyPr/>
          <a:lstStyle/>
          <a:p>
            <a:r>
              <a:rPr kumimoji="1" lang="en-US" altLang="ja-JP" dirty="0"/>
              <a:t>4.</a:t>
            </a:r>
            <a:r>
              <a:rPr kumimoji="1" lang="ja-JP" altLang="en-US"/>
              <a:t>アンケートついて</a:t>
            </a:r>
          </a:p>
        </p:txBody>
      </p:sp>
    </p:spTree>
    <p:extLst>
      <p:ext uri="{BB962C8B-B14F-4D97-AF65-F5344CB8AC3E}">
        <p14:creationId xmlns:p14="http://schemas.microsoft.com/office/powerpoint/2010/main" val="36255109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E392230-B213-AC6E-726C-912137617202}"/>
              </a:ext>
            </a:extLst>
          </p:cNvPr>
          <p:cNvSpPr>
            <a:spLocks noGrp="1"/>
          </p:cNvSpPr>
          <p:nvPr>
            <p:ph idx="1"/>
          </p:nvPr>
        </p:nvSpPr>
        <p:spPr/>
        <p:txBody>
          <a:bodyPr/>
          <a:lstStyle/>
          <a:p>
            <a:pPr marL="457200" indent="-457200" algn="l">
              <a:buFont typeface="Arial" panose="020B0604020202020204" pitchFamily="34" charset="0"/>
              <a:buChar char="•"/>
            </a:pPr>
            <a:r>
              <a:rPr kumimoji="1" lang="ja-JP" altLang="en-US"/>
              <a:t>テスト機能があって便利だった</a:t>
            </a:r>
            <a:endParaRPr kumimoji="1" lang="en-US" altLang="ja-JP" dirty="0"/>
          </a:p>
          <a:p>
            <a:pPr marL="457200" indent="-457200" algn="l">
              <a:buFont typeface="Arial" panose="020B0604020202020204" pitchFamily="34" charset="0"/>
              <a:buChar char="•"/>
            </a:pPr>
            <a:r>
              <a:rPr kumimoji="1" lang="ja-JP" altLang="en-US"/>
              <a:t>個人的には</a:t>
            </a:r>
            <a:r>
              <a:rPr kumimoji="1" lang="en" altLang="ja-JP" dirty="0" err="1"/>
              <a:t>Codespaces</a:t>
            </a:r>
            <a:r>
              <a:rPr kumimoji="1" lang="ja-JP" altLang="en-US"/>
              <a:t>よりも使いやすかった</a:t>
            </a:r>
            <a:endParaRPr kumimoji="1" lang="en-US" altLang="ja-JP" dirty="0"/>
          </a:p>
          <a:p>
            <a:pPr marL="457200" indent="-457200" algn="l">
              <a:buFont typeface="Arial" panose="020B0604020202020204" pitchFamily="34" charset="0"/>
              <a:buChar char="•"/>
            </a:pPr>
            <a:r>
              <a:rPr kumimoji="1" lang="en" altLang="ja-JP" dirty="0" err="1"/>
              <a:t>Codespaces</a:t>
            </a:r>
            <a:r>
              <a:rPr lang="ja-JP" altLang="en-US"/>
              <a:t>より</a:t>
            </a:r>
            <a:r>
              <a:rPr kumimoji="1" lang="ja-JP" altLang="en-US"/>
              <a:t>接続が安定していて、ストレスもなかった</a:t>
            </a:r>
            <a:endParaRPr kumimoji="1" lang="en-US" altLang="ja-JP" dirty="0"/>
          </a:p>
          <a:p>
            <a:pPr marL="457200" indent="-457200" algn="l">
              <a:buFont typeface="Arial" panose="020B0604020202020204" pitchFamily="34" charset="0"/>
              <a:buChar char="•"/>
            </a:pPr>
            <a:r>
              <a:rPr kumimoji="1" lang="ja-JP" altLang="en-US"/>
              <a:t>このシステムがあればプログラミングが劇的に捗ると思います。世界的に正式にこのシステムのサービスが開始されてほしいほどです。</a:t>
            </a:r>
            <a:endParaRPr kumimoji="1" lang="en-US" altLang="ja-JP" dirty="0"/>
          </a:p>
          <a:p>
            <a:pPr marL="457200" indent="-457200" algn="l">
              <a:buFont typeface="Arial" panose="020B0604020202020204" pitchFamily="34" charset="0"/>
              <a:buChar char="•"/>
            </a:pPr>
            <a:r>
              <a:rPr lang="ja-JP" altLang="en-US"/>
              <a:t>この</a:t>
            </a:r>
            <a:r>
              <a:rPr kumimoji="1" lang="ja-JP" altLang="en-US"/>
              <a:t>システムのように初学者にとって使いやすく、最小限必要な機能だけなわかりやすいシステムがもっと拡充されることを願います。</a:t>
            </a:r>
          </a:p>
        </p:txBody>
      </p:sp>
      <p:sp>
        <p:nvSpPr>
          <p:cNvPr id="3" name="スライド番号プレースホルダー 2">
            <a:extLst>
              <a:ext uri="{FF2B5EF4-FFF2-40B4-BE49-F238E27FC236}">
                <a16:creationId xmlns:a16="http://schemas.microsoft.com/office/drawing/2014/main" id="{67DD86DD-0C4E-9EE1-2D23-0B09B4EE26CC}"/>
              </a:ext>
            </a:extLst>
          </p:cNvPr>
          <p:cNvSpPr>
            <a:spLocks noGrp="1"/>
          </p:cNvSpPr>
          <p:nvPr>
            <p:ph type="sldNum" sz="quarter" idx="10"/>
          </p:nvPr>
        </p:nvSpPr>
        <p:spPr/>
        <p:txBody>
          <a:bodyPr/>
          <a:lstStyle/>
          <a:p>
            <a:fld id="{F4703F4B-313D-3049-97C7-213BB262B4FC}" type="slidenum">
              <a:rPr kumimoji="1" lang="ja-JP" altLang="en-US" smtClean="0"/>
              <a:t>31</a:t>
            </a:fld>
            <a:endParaRPr kumimoji="1" lang="ja-JP" altLang="en-US"/>
          </a:p>
        </p:txBody>
      </p:sp>
      <p:sp>
        <p:nvSpPr>
          <p:cNvPr id="4" name="テキスト プレースホルダー 3">
            <a:extLst>
              <a:ext uri="{FF2B5EF4-FFF2-40B4-BE49-F238E27FC236}">
                <a16:creationId xmlns:a16="http://schemas.microsoft.com/office/drawing/2014/main" id="{D02C46CD-3005-EB24-30C7-6A9CF168006A}"/>
              </a:ext>
            </a:extLst>
          </p:cNvPr>
          <p:cNvSpPr>
            <a:spLocks noGrp="1"/>
          </p:cNvSpPr>
          <p:nvPr>
            <p:ph type="body" sz="quarter" idx="11"/>
          </p:nvPr>
        </p:nvSpPr>
        <p:spPr/>
        <p:txBody>
          <a:bodyPr/>
          <a:lstStyle/>
          <a:p>
            <a:r>
              <a:rPr kumimoji="1" lang="ja-JP" altLang="en-US"/>
              <a:t>本システム・本研究自体へ総括して意見や感想があれば教えてください</a:t>
            </a:r>
            <a:endParaRPr kumimoji="1" lang="en-US" altLang="ja-JP" dirty="0"/>
          </a:p>
        </p:txBody>
      </p:sp>
      <p:sp>
        <p:nvSpPr>
          <p:cNvPr id="5" name="タイトル 4">
            <a:extLst>
              <a:ext uri="{FF2B5EF4-FFF2-40B4-BE49-F238E27FC236}">
                <a16:creationId xmlns:a16="http://schemas.microsoft.com/office/drawing/2014/main" id="{806CB789-A067-A879-4C87-4C55404E8F5D}"/>
              </a:ext>
            </a:extLst>
          </p:cNvPr>
          <p:cNvSpPr>
            <a:spLocks noGrp="1"/>
          </p:cNvSpPr>
          <p:nvPr>
            <p:ph type="title"/>
          </p:nvPr>
        </p:nvSpPr>
        <p:spPr/>
        <p:txBody>
          <a:bodyPr/>
          <a:lstStyle/>
          <a:p>
            <a:r>
              <a:rPr kumimoji="1" lang="en-US" altLang="ja-JP" dirty="0"/>
              <a:t>4.</a:t>
            </a:r>
            <a:r>
              <a:rPr kumimoji="1" lang="ja-JP" altLang="en-US"/>
              <a:t>アンケートついて</a:t>
            </a:r>
          </a:p>
        </p:txBody>
      </p:sp>
    </p:spTree>
    <p:extLst>
      <p:ext uri="{BB962C8B-B14F-4D97-AF65-F5344CB8AC3E}">
        <p14:creationId xmlns:p14="http://schemas.microsoft.com/office/powerpoint/2010/main" val="25298651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コンテンツ プレースホルダー 6" descr="テーブル&#10;&#10;自動的に生成された説明">
            <a:extLst>
              <a:ext uri="{FF2B5EF4-FFF2-40B4-BE49-F238E27FC236}">
                <a16:creationId xmlns:a16="http://schemas.microsoft.com/office/drawing/2014/main" id="{FD65D335-40AB-0B22-CB4D-7A4123E9D55D}"/>
              </a:ext>
            </a:extLst>
          </p:cNvPr>
          <p:cNvPicPr>
            <a:picLocks noGrp="1" noChangeAspect="1"/>
          </p:cNvPicPr>
          <p:nvPr>
            <p:ph idx="1"/>
          </p:nvPr>
        </p:nvPicPr>
        <p:blipFill>
          <a:blip r:embed="rId2"/>
          <a:stretch>
            <a:fillRect/>
          </a:stretch>
        </p:blipFill>
        <p:spPr>
          <a:xfrm>
            <a:off x="5193012" y="3239294"/>
            <a:ext cx="5969000" cy="1524000"/>
          </a:xfrm>
        </p:spPr>
      </p:pic>
      <p:sp>
        <p:nvSpPr>
          <p:cNvPr id="3" name="スライド番号プレースホルダー 2">
            <a:extLst>
              <a:ext uri="{FF2B5EF4-FFF2-40B4-BE49-F238E27FC236}">
                <a16:creationId xmlns:a16="http://schemas.microsoft.com/office/drawing/2014/main" id="{F7682647-3405-9C68-11AB-765A6AFD7247}"/>
              </a:ext>
            </a:extLst>
          </p:cNvPr>
          <p:cNvSpPr>
            <a:spLocks noGrp="1"/>
          </p:cNvSpPr>
          <p:nvPr>
            <p:ph type="sldNum" sz="quarter" idx="10"/>
          </p:nvPr>
        </p:nvSpPr>
        <p:spPr/>
        <p:txBody>
          <a:bodyPr/>
          <a:lstStyle/>
          <a:p>
            <a:fld id="{F4703F4B-313D-3049-97C7-213BB262B4FC}" type="slidenum">
              <a:rPr kumimoji="1" lang="ja-JP" altLang="en-US" smtClean="0"/>
              <a:t>32</a:t>
            </a:fld>
            <a:endParaRPr kumimoji="1" lang="ja-JP" altLang="en-US"/>
          </a:p>
        </p:txBody>
      </p:sp>
      <p:sp>
        <p:nvSpPr>
          <p:cNvPr id="4" name="テキスト プレースホルダー 3">
            <a:extLst>
              <a:ext uri="{FF2B5EF4-FFF2-40B4-BE49-F238E27FC236}">
                <a16:creationId xmlns:a16="http://schemas.microsoft.com/office/drawing/2014/main" id="{349614E0-F8E6-0CBE-BC25-2FA03CCEC0E0}"/>
              </a:ext>
            </a:extLst>
          </p:cNvPr>
          <p:cNvSpPr>
            <a:spLocks noGrp="1"/>
          </p:cNvSpPr>
          <p:nvPr>
            <p:ph type="body" sz="quarter" idx="11"/>
          </p:nvPr>
        </p:nvSpPr>
        <p:spPr/>
        <p:txBody>
          <a:bodyPr/>
          <a:lstStyle/>
          <a:p>
            <a:endParaRPr kumimoji="1" lang="ja-JP" altLang="en-US"/>
          </a:p>
        </p:txBody>
      </p:sp>
      <p:sp>
        <p:nvSpPr>
          <p:cNvPr id="5" name="タイトル 4">
            <a:extLst>
              <a:ext uri="{FF2B5EF4-FFF2-40B4-BE49-F238E27FC236}">
                <a16:creationId xmlns:a16="http://schemas.microsoft.com/office/drawing/2014/main" id="{63A5188F-DF70-AFC6-D13F-02FBFF0BE5E6}"/>
              </a:ext>
            </a:extLst>
          </p:cNvPr>
          <p:cNvSpPr>
            <a:spLocks noGrp="1"/>
          </p:cNvSpPr>
          <p:nvPr>
            <p:ph type="title"/>
          </p:nvPr>
        </p:nvSpPr>
        <p:spPr/>
        <p:txBody>
          <a:bodyPr/>
          <a:lstStyle/>
          <a:p>
            <a:r>
              <a:rPr kumimoji="1" lang="en-US" altLang="ja-JP" dirty="0"/>
              <a:t>5. </a:t>
            </a:r>
            <a:r>
              <a:rPr kumimoji="1" lang="ja-JP" altLang="en-US"/>
              <a:t>新システムの性能評価について</a:t>
            </a:r>
          </a:p>
        </p:txBody>
      </p:sp>
      <p:sp>
        <p:nvSpPr>
          <p:cNvPr id="2" name="コンテンツ プレースホルダー 1">
            <a:extLst>
              <a:ext uri="{FF2B5EF4-FFF2-40B4-BE49-F238E27FC236}">
                <a16:creationId xmlns:a16="http://schemas.microsoft.com/office/drawing/2014/main" id="{01B96B3E-3FCF-AEAA-6CC0-A9B568C90E47}"/>
              </a:ext>
            </a:extLst>
          </p:cNvPr>
          <p:cNvSpPr txBox="1">
            <a:spLocks/>
          </p:cNvSpPr>
          <p:nvPr/>
        </p:nvSpPr>
        <p:spPr>
          <a:xfrm>
            <a:off x="586433" y="1825625"/>
            <a:ext cx="5643675" cy="4351338"/>
          </a:xfrm>
          <a:prstGeom prst="rect">
            <a:avLst/>
          </a:prstGeom>
        </p:spPr>
        <p:txBody>
          <a:bodyPr anchor="t"/>
          <a:lstStyle>
            <a:lvl1pPr marL="0" indent="0" algn="ctr"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l"/>
            <a:r>
              <a:rPr lang="ja-JP" altLang="en-US" sz="1800">
                <a:latin typeface="MS"/>
              </a:rPr>
              <a:t>付録</a:t>
            </a:r>
            <a:r>
              <a:rPr lang="en-US" altLang="ja-JP" sz="1800" dirty="0">
                <a:latin typeface="MS"/>
              </a:rPr>
              <a:t>1</a:t>
            </a:r>
            <a:r>
              <a:rPr lang="ja-JP" altLang="en-US" sz="1800">
                <a:latin typeface="MS"/>
              </a:rPr>
              <a:t>　演習</a:t>
            </a:r>
            <a:r>
              <a:rPr lang="en-US" altLang="ja-JP" sz="1800" dirty="0">
                <a:latin typeface="MS"/>
              </a:rPr>
              <a:t>1.</a:t>
            </a:r>
            <a:r>
              <a:rPr lang="en" altLang="ja-JP" sz="1800" dirty="0">
                <a:latin typeface="MS"/>
              </a:rPr>
              <a:t>c</a:t>
            </a:r>
            <a:endParaRPr lang="en" altLang="ja-JP" sz="1800" dirty="0">
              <a:latin typeface="Menlo" panose="020B0609030804020204" pitchFamily="49" charset="0"/>
            </a:endParaRPr>
          </a:p>
          <a:p>
            <a:pPr algn="l"/>
            <a:r>
              <a:rPr lang="en" altLang="ja-JP" sz="1800" dirty="0">
                <a:solidFill>
                  <a:srgbClr val="333333"/>
                </a:solidFill>
                <a:latin typeface="Menlo" panose="020B0609030804020204" pitchFamily="49" charset="0"/>
              </a:rPr>
              <a:t>#</a:t>
            </a:r>
            <a:r>
              <a:rPr lang="en" altLang="ja-JP" sz="1800" dirty="0">
                <a:solidFill>
                  <a:srgbClr val="A51C5B"/>
                </a:solidFill>
                <a:latin typeface="Menlo" panose="020B0609030804020204" pitchFamily="49" charset="0"/>
              </a:rPr>
              <a:t>include </a:t>
            </a:r>
            <a:r>
              <a:rPr lang="en" altLang="ja-JP" sz="1800" dirty="0">
                <a:solidFill>
                  <a:srgbClr val="16358E"/>
                </a:solidFill>
                <a:latin typeface="Menlo" panose="020B0609030804020204" pitchFamily="49" charset="0"/>
              </a:rPr>
              <a:t>&lt;</a:t>
            </a:r>
            <a:r>
              <a:rPr lang="en" altLang="ja-JP" sz="1800" dirty="0" err="1">
                <a:solidFill>
                  <a:srgbClr val="16358E"/>
                </a:solidFill>
                <a:latin typeface="Menlo" panose="020B0609030804020204" pitchFamily="49" charset="0"/>
              </a:rPr>
              <a:t>stdio.h</a:t>
            </a:r>
            <a:r>
              <a:rPr lang="en" altLang="ja-JP" sz="1800" dirty="0">
                <a:solidFill>
                  <a:srgbClr val="16358E"/>
                </a:solidFill>
                <a:latin typeface="Menlo" panose="020B0609030804020204" pitchFamily="49" charset="0"/>
              </a:rPr>
              <a:t>&gt; </a:t>
            </a:r>
            <a:endParaRPr lang="ja-JP" altLang="en-US" sz="1800"/>
          </a:p>
          <a:p>
            <a:pPr algn="l"/>
            <a:r>
              <a:rPr lang="en" altLang="ja-JP" sz="1800" dirty="0">
                <a:solidFill>
                  <a:srgbClr val="A51C5B"/>
                </a:solidFill>
                <a:latin typeface="Menlo" panose="020B0609030804020204" pitchFamily="49" charset="0"/>
              </a:rPr>
              <a:t>int </a:t>
            </a:r>
            <a:r>
              <a:rPr lang="en" altLang="ja-JP" sz="1800" dirty="0">
                <a:solidFill>
                  <a:srgbClr val="775BA0"/>
                </a:solidFill>
                <a:latin typeface="Menlo" panose="020B0609030804020204" pitchFamily="49" charset="0"/>
              </a:rPr>
              <a:t>add</a:t>
            </a:r>
            <a:r>
              <a:rPr lang="en" altLang="ja-JP" sz="1800" dirty="0">
                <a:solidFill>
                  <a:srgbClr val="333333"/>
                </a:solidFill>
                <a:latin typeface="Menlo" panose="020B0609030804020204" pitchFamily="49" charset="0"/>
              </a:rPr>
              <a:t>(</a:t>
            </a:r>
            <a:r>
              <a:rPr lang="en" altLang="ja-JP" sz="1800" dirty="0">
                <a:solidFill>
                  <a:srgbClr val="A51C5B"/>
                </a:solidFill>
                <a:latin typeface="Menlo" panose="020B0609030804020204" pitchFamily="49" charset="0"/>
              </a:rPr>
              <a:t>int </a:t>
            </a:r>
            <a:r>
              <a:rPr lang="en" altLang="ja-JP" sz="1800" dirty="0">
                <a:latin typeface="Menlo" panose="020B0609030804020204" pitchFamily="49" charset="0"/>
              </a:rPr>
              <a:t>a</a:t>
            </a:r>
            <a:r>
              <a:rPr lang="en" altLang="ja-JP" sz="1800" dirty="0">
                <a:solidFill>
                  <a:srgbClr val="333333"/>
                </a:solidFill>
                <a:latin typeface="Menlo" panose="020B0609030804020204" pitchFamily="49" charset="0"/>
              </a:rPr>
              <a:t>, </a:t>
            </a:r>
            <a:r>
              <a:rPr lang="en" altLang="ja-JP" sz="1800" dirty="0">
                <a:solidFill>
                  <a:srgbClr val="A51C5B"/>
                </a:solidFill>
                <a:latin typeface="Menlo" panose="020B0609030804020204" pitchFamily="49" charset="0"/>
              </a:rPr>
              <a:t>int </a:t>
            </a:r>
            <a:r>
              <a:rPr lang="en" altLang="ja-JP" sz="1800" dirty="0">
                <a:latin typeface="Menlo" panose="020B0609030804020204" pitchFamily="49" charset="0"/>
              </a:rPr>
              <a:t>b</a:t>
            </a:r>
            <a:r>
              <a:rPr lang="en" altLang="ja-JP" sz="1800" dirty="0">
                <a:solidFill>
                  <a:srgbClr val="333333"/>
                </a:solidFill>
                <a:latin typeface="Menlo" panose="020B0609030804020204" pitchFamily="49" charset="0"/>
              </a:rPr>
              <a:t>) {</a:t>
            </a:r>
            <a:r>
              <a:rPr lang="en-US" altLang="ja-JP" sz="1800" dirty="0">
                <a:solidFill>
                  <a:srgbClr val="333333"/>
                </a:solidFill>
                <a:latin typeface="Menlo" panose="020B0609030804020204" pitchFamily="49" charset="0"/>
              </a:rPr>
              <a:t>}</a:t>
            </a:r>
            <a:endParaRPr lang="en" altLang="ja-JP" sz="1800" dirty="0">
              <a:solidFill>
                <a:srgbClr val="A51C5B"/>
              </a:solidFill>
              <a:latin typeface="Menlo" panose="020B0609030804020204" pitchFamily="49" charset="0"/>
            </a:endParaRPr>
          </a:p>
          <a:p>
            <a:pPr algn="l"/>
            <a:r>
              <a:rPr lang="en" altLang="ja-JP" sz="1800" dirty="0">
                <a:solidFill>
                  <a:srgbClr val="A51C5B"/>
                </a:solidFill>
                <a:latin typeface="Menlo" panose="020B0609030804020204" pitchFamily="49" charset="0"/>
              </a:rPr>
              <a:t>float </a:t>
            </a:r>
            <a:r>
              <a:rPr lang="en" altLang="ja-JP" sz="1800" dirty="0">
                <a:solidFill>
                  <a:srgbClr val="775BA0"/>
                </a:solidFill>
                <a:latin typeface="Menlo" panose="020B0609030804020204" pitchFamily="49" charset="0"/>
              </a:rPr>
              <a:t>div</a:t>
            </a:r>
            <a:r>
              <a:rPr lang="en" altLang="ja-JP" sz="1800" dirty="0">
                <a:solidFill>
                  <a:srgbClr val="333333"/>
                </a:solidFill>
                <a:latin typeface="Menlo" panose="020B0609030804020204" pitchFamily="49" charset="0"/>
              </a:rPr>
              <a:t>(</a:t>
            </a:r>
            <a:r>
              <a:rPr lang="en" altLang="ja-JP" sz="1800" dirty="0">
                <a:solidFill>
                  <a:srgbClr val="A51C5B"/>
                </a:solidFill>
                <a:latin typeface="Menlo" panose="020B0609030804020204" pitchFamily="49" charset="0"/>
              </a:rPr>
              <a:t>int </a:t>
            </a:r>
            <a:r>
              <a:rPr lang="en" altLang="ja-JP" sz="1800" dirty="0">
                <a:latin typeface="Menlo" panose="020B0609030804020204" pitchFamily="49" charset="0"/>
              </a:rPr>
              <a:t>a</a:t>
            </a:r>
            <a:r>
              <a:rPr lang="en" altLang="ja-JP" sz="1800" dirty="0">
                <a:solidFill>
                  <a:srgbClr val="333333"/>
                </a:solidFill>
                <a:latin typeface="Menlo" panose="020B0609030804020204" pitchFamily="49" charset="0"/>
              </a:rPr>
              <a:t>, </a:t>
            </a:r>
            <a:r>
              <a:rPr lang="en" altLang="ja-JP" sz="1800" dirty="0">
                <a:solidFill>
                  <a:srgbClr val="A51C5B"/>
                </a:solidFill>
                <a:latin typeface="Menlo" panose="020B0609030804020204" pitchFamily="49" charset="0"/>
              </a:rPr>
              <a:t>int </a:t>
            </a:r>
            <a:r>
              <a:rPr lang="en" altLang="ja-JP" sz="1800" dirty="0">
                <a:latin typeface="Menlo" panose="020B0609030804020204" pitchFamily="49" charset="0"/>
              </a:rPr>
              <a:t>b</a:t>
            </a:r>
            <a:r>
              <a:rPr lang="en" altLang="ja-JP" sz="1800" dirty="0">
                <a:solidFill>
                  <a:srgbClr val="333333"/>
                </a:solidFill>
                <a:latin typeface="Menlo" panose="020B0609030804020204" pitchFamily="49" charset="0"/>
              </a:rPr>
              <a:t>) {</a:t>
            </a:r>
            <a:r>
              <a:rPr lang="en-US" altLang="ja-JP" sz="1800" dirty="0">
                <a:solidFill>
                  <a:srgbClr val="333333"/>
                </a:solidFill>
                <a:latin typeface="Menlo" panose="020B0609030804020204" pitchFamily="49" charset="0"/>
              </a:rPr>
              <a:t>} </a:t>
            </a:r>
            <a:endParaRPr lang="ja-JP" altLang="en-US" sz="1800"/>
          </a:p>
          <a:p>
            <a:pPr algn="l"/>
            <a:r>
              <a:rPr lang="en" altLang="ja-JP" sz="1800" dirty="0">
                <a:solidFill>
                  <a:srgbClr val="A51C5B"/>
                </a:solidFill>
                <a:latin typeface="Menlo" panose="020B0609030804020204" pitchFamily="49" charset="0"/>
              </a:rPr>
              <a:t>int </a:t>
            </a:r>
            <a:r>
              <a:rPr lang="en" altLang="ja-JP" sz="1800" dirty="0">
                <a:solidFill>
                  <a:srgbClr val="775BA0"/>
                </a:solidFill>
                <a:latin typeface="Menlo" panose="020B0609030804020204" pitchFamily="49" charset="0"/>
              </a:rPr>
              <a:t>total</a:t>
            </a:r>
            <a:r>
              <a:rPr lang="en" altLang="ja-JP" sz="1800" dirty="0">
                <a:solidFill>
                  <a:srgbClr val="333333"/>
                </a:solidFill>
                <a:latin typeface="Menlo" panose="020B0609030804020204" pitchFamily="49" charset="0"/>
              </a:rPr>
              <a:t>(</a:t>
            </a:r>
            <a:r>
              <a:rPr lang="en" altLang="ja-JP" sz="1800" dirty="0">
                <a:solidFill>
                  <a:srgbClr val="A51C5B"/>
                </a:solidFill>
                <a:latin typeface="Menlo" panose="020B0609030804020204" pitchFamily="49" charset="0"/>
              </a:rPr>
              <a:t>int </a:t>
            </a:r>
            <a:r>
              <a:rPr lang="en" altLang="ja-JP" sz="1800" dirty="0">
                <a:latin typeface="Menlo" panose="020B0609030804020204" pitchFamily="49" charset="0"/>
              </a:rPr>
              <a:t>max</a:t>
            </a:r>
            <a:r>
              <a:rPr lang="en" altLang="ja-JP" sz="1800" dirty="0">
                <a:solidFill>
                  <a:srgbClr val="333333"/>
                </a:solidFill>
                <a:latin typeface="Menlo" panose="020B0609030804020204" pitchFamily="49" charset="0"/>
              </a:rPr>
              <a:t>) {</a:t>
            </a:r>
            <a:r>
              <a:rPr lang="en-US" altLang="ja-JP" sz="1800" dirty="0">
                <a:solidFill>
                  <a:srgbClr val="333333"/>
                </a:solidFill>
                <a:latin typeface="Menlo" panose="020B0609030804020204" pitchFamily="49" charset="0"/>
              </a:rPr>
              <a:t>} </a:t>
            </a:r>
            <a:endParaRPr lang="en" altLang="ja-JP" sz="1800" dirty="0">
              <a:solidFill>
                <a:srgbClr val="A51C5B"/>
              </a:solidFill>
              <a:latin typeface="Menlo" panose="020B0609030804020204" pitchFamily="49" charset="0"/>
            </a:endParaRPr>
          </a:p>
          <a:p>
            <a:pPr algn="l"/>
            <a:r>
              <a:rPr lang="en" altLang="ja-JP" sz="1800" dirty="0">
                <a:solidFill>
                  <a:srgbClr val="A51C5B"/>
                </a:solidFill>
                <a:latin typeface="Menlo" panose="020B0609030804020204" pitchFamily="49" charset="0"/>
              </a:rPr>
              <a:t>int </a:t>
            </a:r>
            <a:r>
              <a:rPr lang="en" altLang="ja-JP" sz="1800" dirty="0">
                <a:solidFill>
                  <a:srgbClr val="775BA0"/>
                </a:solidFill>
                <a:latin typeface="Menlo" panose="020B0609030804020204" pitchFamily="49" charset="0"/>
              </a:rPr>
              <a:t>main</a:t>
            </a:r>
            <a:r>
              <a:rPr lang="en" altLang="ja-JP" sz="1800" dirty="0">
                <a:solidFill>
                  <a:srgbClr val="333333"/>
                </a:solidFill>
                <a:latin typeface="Menlo" panose="020B0609030804020204" pitchFamily="49" charset="0"/>
              </a:rPr>
              <a:t>() {}</a:t>
            </a:r>
            <a:endParaRPr lang="en" altLang="ja-JP" sz="1800" dirty="0"/>
          </a:p>
          <a:p>
            <a:pPr algn="l"/>
            <a:endParaRPr lang="en-US" altLang="ja-JP" sz="1800" dirty="0"/>
          </a:p>
          <a:p>
            <a:pPr algn="l"/>
            <a:r>
              <a:rPr lang="ja-JP" altLang="en-US" sz="1800">
                <a:latin typeface="MS"/>
              </a:rPr>
              <a:t>付録</a:t>
            </a:r>
            <a:r>
              <a:rPr lang="en-US" altLang="ja-JP" sz="1800" dirty="0">
                <a:latin typeface="MS"/>
              </a:rPr>
              <a:t>2</a:t>
            </a:r>
            <a:r>
              <a:rPr lang="ja-JP" altLang="en-US" sz="1800">
                <a:latin typeface="MS"/>
              </a:rPr>
              <a:t>　日本語</a:t>
            </a:r>
            <a:r>
              <a:rPr lang="en-US" altLang="ja-JP" sz="1800" dirty="0">
                <a:latin typeface="MS"/>
              </a:rPr>
              <a:t>.</a:t>
            </a:r>
            <a:r>
              <a:rPr lang="en" altLang="ja-JP" sz="1800" dirty="0">
                <a:latin typeface="MS"/>
              </a:rPr>
              <a:t>c</a:t>
            </a:r>
          </a:p>
          <a:p>
            <a:pPr algn="l"/>
            <a:r>
              <a:rPr lang="en" altLang="ja-JP" sz="1800" dirty="0">
                <a:solidFill>
                  <a:srgbClr val="333333"/>
                </a:solidFill>
                <a:latin typeface="Menlo" panose="020B0609030804020204" pitchFamily="49" charset="0"/>
              </a:rPr>
              <a:t>#</a:t>
            </a:r>
            <a:r>
              <a:rPr lang="en" altLang="ja-JP" sz="1800" dirty="0">
                <a:solidFill>
                  <a:srgbClr val="A51C5B"/>
                </a:solidFill>
                <a:latin typeface="Menlo" panose="020B0609030804020204" pitchFamily="49" charset="0"/>
              </a:rPr>
              <a:t>include </a:t>
            </a:r>
            <a:r>
              <a:rPr lang="en" altLang="ja-JP" sz="1800" dirty="0">
                <a:solidFill>
                  <a:srgbClr val="16358E"/>
                </a:solidFill>
                <a:latin typeface="Menlo" panose="020B0609030804020204" pitchFamily="49" charset="0"/>
              </a:rPr>
              <a:t>&lt;</a:t>
            </a:r>
            <a:r>
              <a:rPr lang="en" altLang="ja-JP" sz="1800" dirty="0" err="1">
                <a:solidFill>
                  <a:srgbClr val="16358E"/>
                </a:solidFill>
                <a:latin typeface="Menlo" panose="020B0609030804020204" pitchFamily="49" charset="0"/>
              </a:rPr>
              <a:t>stdio.h</a:t>
            </a:r>
            <a:r>
              <a:rPr lang="en" altLang="ja-JP" sz="1800" dirty="0">
                <a:solidFill>
                  <a:srgbClr val="16358E"/>
                </a:solidFill>
                <a:latin typeface="Menlo" panose="020B0609030804020204" pitchFamily="49" charset="0"/>
              </a:rPr>
              <a:t>&gt; </a:t>
            </a:r>
            <a:endParaRPr lang="en" altLang="ja-JP" sz="1800" dirty="0">
              <a:solidFill>
                <a:srgbClr val="A51C5B"/>
              </a:solidFill>
              <a:latin typeface="Menlo" panose="020B0609030804020204" pitchFamily="49" charset="0"/>
            </a:endParaRPr>
          </a:p>
          <a:p>
            <a:pPr algn="l"/>
            <a:r>
              <a:rPr lang="en" altLang="ja-JP" sz="1800" dirty="0">
                <a:solidFill>
                  <a:srgbClr val="A51C5B"/>
                </a:solidFill>
                <a:latin typeface="Menlo" panose="020B0609030804020204" pitchFamily="49" charset="0"/>
              </a:rPr>
              <a:t>int </a:t>
            </a:r>
            <a:r>
              <a:rPr lang="en" altLang="ja-JP" sz="1800" dirty="0">
                <a:solidFill>
                  <a:srgbClr val="775BA0"/>
                </a:solidFill>
                <a:latin typeface="Menlo" panose="020B0609030804020204" pitchFamily="49" charset="0"/>
              </a:rPr>
              <a:t>main</a:t>
            </a:r>
            <a:r>
              <a:rPr lang="en" altLang="ja-JP" sz="1800" dirty="0">
                <a:solidFill>
                  <a:srgbClr val="333333"/>
                </a:solidFill>
                <a:latin typeface="Menlo" panose="020B0609030804020204" pitchFamily="49" charset="0"/>
              </a:rPr>
              <a:t>() {</a:t>
            </a:r>
          </a:p>
          <a:p>
            <a:pPr algn="l"/>
            <a:r>
              <a:rPr lang="en" altLang="ja-JP" sz="1800" dirty="0">
                <a:solidFill>
                  <a:srgbClr val="333333"/>
                </a:solidFill>
                <a:latin typeface="Menlo" panose="020B0609030804020204" pitchFamily="49" charset="0"/>
              </a:rPr>
              <a:t>  </a:t>
            </a:r>
            <a:r>
              <a:rPr lang="en" altLang="ja-JP" sz="1800" dirty="0" err="1">
                <a:solidFill>
                  <a:srgbClr val="333333"/>
                </a:solidFill>
                <a:latin typeface="Menlo" panose="020B0609030804020204" pitchFamily="49" charset="0"/>
              </a:rPr>
              <a:t>printf</a:t>
            </a:r>
            <a:r>
              <a:rPr lang="en" altLang="ja-JP" sz="1800" dirty="0">
                <a:solidFill>
                  <a:srgbClr val="333333"/>
                </a:solidFill>
                <a:latin typeface="Menlo" panose="020B0609030804020204" pitchFamily="49" charset="0"/>
              </a:rPr>
              <a:t>("</a:t>
            </a:r>
            <a:r>
              <a:rPr lang="ja-JP" altLang="en-US" sz="1800">
                <a:solidFill>
                  <a:srgbClr val="333333"/>
                </a:solidFill>
                <a:latin typeface="MS"/>
              </a:rPr>
              <a:t>あ</a:t>
            </a:r>
            <a:r>
              <a:rPr lang="en-US" altLang="ja-JP" sz="1800" dirty="0">
                <a:solidFill>
                  <a:srgbClr val="333333"/>
                </a:solidFill>
                <a:latin typeface="Menlo" panose="020B0609030804020204" pitchFamily="49" charset="0"/>
              </a:rPr>
              <a:t>¥</a:t>
            </a:r>
            <a:r>
              <a:rPr lang="en" altLang="ja-JP" sz="1800" dirty="0">
                <a:solidFill>
                  <a:srgbClr val="333333"/>
                </a:solidFill>
                <a:latin typeface="Menlo" panose="020B0609030804020204" pitchFamily="49" charset="0"/>
              </a:rPr>
              <a:t>n"); </a:t>
            </a:r>
            <a:endParaRPr lang="en" altLang="ja-JP" sz="1800" dirty="0"/>
          </a:p>
          <a:p>
            <a:pPr algn="l"/>
            <a:r>
              <a:rPr lang="en" altLang="ja-JP" sz="1800" dirty="0">
                <a:solidFill>
                  <a:srgbClr val="333333"/>
                </a:solidFill>
                <a:latin typeface="Menlo" panose="020B0609030804020204" pitchFamily="49" charset="0"/>
              </a:rPr>
              <a:t>}</a:t>
            </a:r>
            <a:endParaRPr lang="en" altLang="ja-JP" sz="1800" dirty="0"/>
          </a:p>
        </p:txBody>
      </p:sp>
    </p:spTree>
    <p:extLst>
      <p:ext uri="{BB962C8B-B14F-4D97-AF65-F5344CB8AC3E}">
        <p14:creationId xmlns:p14="http://schemas.microsoft.com/office/powerpoint/2010/main" val="4937460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49D81FA5-8FE4-754C-633C-89BE2314F7C2}"/>
              </a:ext>
            </a:extLst>
          </p:cNvPr>
          <p:cNvSpPr>
            <a:spLocks noGrp="1"/>
          </p:cNvSpPr>
          <p:nvPr>
            <p:ph type="sldNum" sz="quarter" idx="10"/>
          </p:nvPr>
        </p:nvSpPr>
        <p:spPr/>
        <p:txBody>
          <a:bodyPr/>
          <a:lstStyle/>
          <a:p>
            <a:fld id="{F4703F4B-313D-3049-97C7-213BB262B4FC}" type="slidenum">
              <a:rPr kumimoji="1" lang="ja-JP" altLang="en-US" smtClean="0"/>
              <a:t>33</a:t>
            </a:fld>
            <a:endParaRPr kumimoji="1" lang="ja-JP" altLang="en-US"/>
          </a:p>
        </p:txBody>
      </p:sp>
      <p:sp>
        <p:nvSpPr>
          <p:cNvPr id="4" name="テキスト プレースホルダー 3">
            <a:extLst>
              <a:ext uri="{FF2B5EF4-FFF2-40B4-BE49-F238E27FC236}">
                <a16:creationId xmlns:a16="http://schemas.microsoft.com/office/drawing/2014/main" id="{1F59A633-2C09-3A43-C02F-21F64318ACD8}"/>
              </a:ext>
            </a:extLst>
          </p:cNvPr>
          <p:cNvSpPr>
            <a:spLocks noGrp="1"/>
          </p:cNvSpPr>
          <p:nvPr>
            <p:ph type="body" sz="quarter" idx="11"/>
          </p:nvPr>
        </p:nvSpPr>
        <p:spPr/>
        <p:txBody>
          <a:bodyPr/>
          <a:lstStyle/>
          <a:p>
            <a:endParaRPr kumimoji="1" lang="ja-JP" altLang="en-US"/>
          </a:p>
        </p:txBody>
      </p:sp>
      <p:sp>
        <p:nvSpPr>
          <p:cNvPr id="5" name="タイトル 4">
            <a:extLst>
              <a:ext uri="{FF2B5EF4-FFF2-40B4-BE49-F238E27FC236}">
                <a16:creationId xmlns:a16="http://schemas.microsoft.com/office/drawing/2014/main" id="{C1EC06B5-E129-F24A-1490-160F07B0D847}"/>
              </a:ext>
            </a:extLst>
          </p:cNvPr>
          <p:cNvSpPr>
            <a:spLocks noGrp="1"/>
          </p:cNvSpPr>
          <p:nvPr>
            <p:ph type="title"/>
          </p:nvPr>
        </p:nvSpPr>
        <p:spPr/>
        <p:txBody>
          <a:bodyPr/>
          <a:lstStyle/>
          <a:p>
            <a:r>
              <a:rPr kumimoji="1" lang="en-US" altLang="ja-JP" dirty="0"/>
              <a:t>5. </a:t>
            </a:r>
            <a:r>
              <a:rPr kumimoji="1" lang="ja-JP" altLang="en-US"/>
              <a:t>新システムの性能評価について</a:t>
            </a:r>
          </a:p>
        </p:txBody>
      </p:sp>
      <p:pic>
        <p:nvPicPr>
          <p:cNvPr id="8" name="コンテンツ プレースホルダー 6" descr="棒グラフ が含まれている画像&#10;&#10;自動的に生成された説明">
            <a:extLst>
              <a:ext uri="{FF2B5EF4-FFF2-40B4-BE49-F238E27FC236}">
                <a16:creationId xmlns:a16="http://schemas.microsoft.com/office/drawing/2014/main" id="{FD0EBCFF-F6FB-AF57-F987-8CEC40FA44A1}"/>
              </a:ext>
            </a:extLst>
          </p:cNvPr>
          <p:cNvPicPr>
            <a:picLocks noChangeAspect="1"/>
          </p:cNvPicPr>
          <p:nvPr/>
        </p:nvPicPr>
        <p:blipFill>
          <a:blip r:embed="rId2"/>
          <a:stretch>
            <a:fillRect/>
          </a:stretch>
        </p:blipFill>
        <p:spPr>
          <a:xfrm>
            <a:off x="2400024" y="1550868"/>
            <a:ext cx="7391952" cy="4927968"/>
          </a:xfrm>
          <a:prstGeom prst="rect">
            <a:avLst/>
          </a:prstGeom>
        </p:spPr>
      </p:pic>
    </p:spTree>
    <p:extLst>
      <p:ext uri="{BB962C8B-B14F-4D97-AF65-F5344CB8AC3E}">
        <p14:creationId xmlns:p14="http://schemas.microsoft.com/office/powerpoint/2010/main" val="11758869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コンテンツ プレースホルダー 6" descr="グラフ, 折れ線グラフ&#10;&#10;自動的に生成された説明">
            <a:extLst>
              <a:ext uri="{FF2B5EF4-FFF2-40B4-BE49-F238E27FC236}">
                <a16:creationId xmlns:a16="http://schemas.microsoft.com/office/drawing/2014/main" id="{00BFC3DF-55BD-6A21-5DA1-C291578F80B4}"/>
              </a:ext>
            </a:extLst>
          </p:cNvPr>
          <p:cNvPicPr>
            <a:picLocks noGrp="1" noChangeAspect="1"/>
          </p:cNvPicPr>
          <p:nvPr>
            <p:ph idx="1"/>
          </p:nvPr>
        </p:nvPicPr>
        <p:blipFill>
          <a:blip r:embed="rId2"/>
          <a:stretch>
            <a:fillRect/>
          </a:stretch>
        </p:blipFill>
        <p:spPr>
          <a:xfrm>
            <a:off x="2090409" y="1623024"/>
            <a:ext cx="8011182" cy="4826248"/>
          </a:xfrm>
        </p:spPr>
      </p:pic>
      <p:sp>
        <p:nvSpPr>
          <p:cNvPr id="3" name="スライド番号プレースホルダー 2">
            <a:extLst>
              <a:ext uri="{FF2B5EF4-FFF2-40B4-BE49-F238E27FC236}">
                <a16:creationId xmlns:a16="http://schemas.microsoft.com/office/drawing/2014/main" id="{0EB42A02-7BFF-F6DF-0B6C-840ED3AA029B}"/>
              </a:ext>
            </a:extLst>
          </p:cNvPr>
          <p:cNvSpPr>
            <a:spLocks noGrp="1"/>
          </p:cNvSpPr>
          <p:nvPr>
            <p:ph type="sldNum" sz="quarter" idx="10"/>
          </p:nvPr>
        </p:nvSpPr>
        <p:spPr/>
        <p:txBody>
          <a:bodyPr/>
          <a:lstStyle/>
          <a:p>
            <a:fld id="{F4703F4B-313D-3049-97C7-213BB262B4FC}" type="slidenum">
              <a:rPr kumimoji="1" lang="ja-JP" altLang="en-US" smtClean="0"/>
              <a:t>34</a:t>
            </a:fld>
            <a:endParaRPr kumimoji="1" lang="ja-JP" altLang="en-US"/>
          </a:p>
        </p:txBody>
      </p:sp>
      <p:sp>
        <p:nvSpPr>
          <p:cNvPr id="4" name="テキスト プレースホルダー 3">
            <a:extLst>
              <a:ext uri="{FF2B5EF4-FFF2-40B4-BE49-F238E27FC236}">
                <a16:creationId xmlns:a16="http://schemas.microsoft.com/office/drawing/2014/main" id="{8F62A829-C682-4FC8-9766-8EB7EB334F51}"/>
              </a:ext>
            </a:extLst>
          </p:cNvPr>
          <p:cNvSpPr>
            <a:spLocks noGrp="1"/>
          </p:cNvSpPr>
          <p:nvPr>
            <p:ph type="body" sz="quarter" idx="11"/>
          </p:nvPr>
        </p:nvSpPr>
        <p:spPr/>
        <p:txBody>
          <a:bodyPr/>
          <a:lstStyle/>
          <a:p>
            <a:endParaRPr kumimoji="1" lang="ja-JP" altLang="en-US"/>
          </a:p>
        </p:txBody>
      </p:sp>
      <p:sp>
        <p:nvSpPr>
          <p:cNvPr id="5" name="タイトル 4">
            <a:extLst>
              <a:ext uri="{FF2B5EF4-FFF2-40B4-BE49-F238E27FC236}">
                <a16:creationId xmlns:a16="http://schemas.microsoft.com/office/drawing/2014/main" id="{6873036C-5643-FAA7-C752-93375451879B}"/>
              </a:ext>
            </a:extLst>
          </p:cNvPr>
          <p:cNvSpPr>
            <a:spLocks noGrp="1"/>
          </p:cNvSpPr>
          <p:nvPr>
            <p:ph type="title"/>
          </p:nvPr>
        </p:nvSpPr>
        <p:spPr/>
        <p:txBody>
          <a:bodyPr/>
          <a:lstStyle/>
          <a:p>
            <a:r>
              <a:rPr kumimoji="1" lang="en-US" altLang="ja-JP" dirty="0"/>
              <a:t>5. </a:t>
            </a:r>
            <a:r>
              <a:rPr kumimoji="1" lang="ja-JP" altLang="en-US"/>
              <a:t>新システムの性能評価について</a:t>
            </a:r>
          </a:p>
        </p:txBody>
      </p:sp>
    </p:spTree>
    <p:extLst>
      <p:ext uri="{BB962C8B-B14F-4D97-AF65-F5344CB8AC3E}">
        <p14:creationId xmlns:p14="http://schemas.microsoft.com/office/powerpoint/2010/main" val="28987175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コンテンツ プレースホルダー 6" descr="グラフ, 折れ線グラフ&#10;&#10;自動的に生成された説明">
            <a:extLst>
              <a:ext uri="{FF2B5EF4-FFF2-40B4-BE49-F238E27FC236}">
                <a16:creationId xmlns:a16="http://schemas.microsoft.com/office/drawing/2014/main" id="{3B6B8600-B646-FAB2-2949-CD1214D7A0EF}"/>
              </a:ext>
            </a:extLst>
          </p:cNvPr>
          <p:cNvPicPr>
            <a:picLocks noGrp="1" noChangeAspect="1"/>
          </p:cNvPicPr>
          <p:nvPr>
            <p:ph idx="1"/>
          </p:nvPr>
        </p:nvPicPr>
        <p:blipFill>
          <a:blip r:embed="rId2"/>
          <a:stretch>
            <a:fillRect/>
          </a:stretch>
        </p:blipFill>
        <p:spPr>
          <a:xfrm>
            <a:off x="2230809" y="1481294"/>
            <a:ext cx="7730382" cy="5004405"/>
          </a:xfrm>
        </p:spPr>
      </p:pic>
      <p:sp>
        <p:nvSpPr>
          <p:cNvPr id="3" name="スライド番号プレースホルダー 2">
            <a:extLst>
              <a:ext uri="{FF2B5EF4-FFF2-40B4-BE49-F238E27FC236}">
                <a16:creationId xmlns:a16="http://schemas.microsoft.com/office/drawing/2014/main" id="{8C8AA1E7-2481-28CA-92FF-C58DAFEB3009}"/>
              </a:ext>
            </a:extLst>
          </p:cNvPr>
          <p:cNvSpPr>
            <a:spLocks noGrp="1"/>
          </p:cNvSpPr>
          <p:nvPr>
            <p:ph type="sldNum" sz="quarter" idx="10"/>
          </p:nvPr>
        </p:nvSpPr>
        <p:spPr/>
        <p:txBody>
          <a:bodyPr/>
          <a:lstStyle/>
          <a:p>
            <a:fld id="{F4703F4B-313D-3049-97C7-213BB262B4FC}" type="slidenum">
              <a:rPr kumimoji="1" lang="ja-JP" altLang="en-US" smtClean="0"/>
              <a:t>35</a:t>
            </a:fld>
            <a:endParaRPr kumimoji="1" lang="ja-JP" altLang="en-US"/>
          </a:p>
        </p:txBody>
      </p:sp>
      <p:sp>
        <p:nvSpPr>
          <p:cNvPr id="4" name="テキスト プレースホルダー 3">
            <a:extLst>
              <a:ext uri="{FF2B5EF4-FFF2-40B4-BE49-F238E27FC236}">
                <a16:creationId xmlns:a16="http://schemas.microsoft.com/office/drawing/2014/main" id="{4AB51643-857D-2CDC-8BCF-CB484C4C846D}"/>
              </a:ext>
            </a:extLst>
          </p:cNvPr>
          <p:cNvSpPr>
            <a:spLocks noGrp="1"/>
          </p:cNvSpPr>
          <p:nvPr>
            <p:ph type="body" sz="quarter" idx="11"/>
          </p:nvPr>
        </p:nvSpPr>
        <p:spPr/>
        <p:txBody>
          <a:bodyPr/>
          <a:lstStyle/>
          <a:p>
            <a:endParaRPr kumimoji="1" lang="ja-JP" altLang="en-US"/>
          </a:p>
        </p:txBody>
      </p:sp>
      <p:sp>
        <p:nvSpPr>
          <p:cNvPr id="5" name="タイトル 4">
            <a:extLst>
              <a:ext uri="{FF2B5EF4-FFF2-40B4-BE49-F238E27FC236}">
                <a16:creationId xmlns:a16="http://schemas.microsoft.com/office/drawing/2014/main" id="{9F56F302-4028-5414-7FF6-D4D044434052}"/>
              </a:ext>
            </a:extLst>
          </p:cNvPr>
          <p:cNvSpPr>
            <a:spLocks noGrp="1"/>
          </p:cNvSpPr>
          <p:nvPr>
            <p:ph type="title"/>
          </p:nvPr>
        </p:nvSpPr>
        <p:spPr/>
        <p:txBody>
          <a:bodyPr/>
          <a:lstStyle/>
          <a:p>
            <a:r>
              <a:rPr kumimoji="1" lang="en-US" altLang="ja-JP" dirty="0"/>
              <a:t>5. </a:t>
            </a:r>
            <a:r>
              <a:rPr kumimoji="1" lang="ja-JP" altLang="en-US"/>
              <a:t>新システムの性能評価について</a:t>
            </a:r>
          </a:p>
        </p:txBody>
      </p:sp>
    </p:spTree>
    <p:extLst>
      <p:ext uri="{BB962C8B-B14F-4D97-AF65-F5344CB8AC3E}">
        <p14:creationId xmlns:p14="http://schemas.microsoft.com/office/powerpoint/2010/main" val="36651366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8585828-9CC2-FBD3-4C2F-162A9401064A}"/>
              </a:ext>
            </a:extLst>
          </p:cNvPr>
          <p:cNvSpPr>
            <a:spLocks noGrp="1"/>
          </p:cNvSpPr>
          <p:nvPr>
            <p:ph idx="1"/>
          </p:nvPr>
        </p:nvSpPr>
        <p:spPr/>
        <p:txBody>
          <a:bodyPr/>
          <a:lstStyle/>
          <a:p>
            <a:pPr marL="0" indent="0">
              <a:buNone/>
            </a:pPr>
            <a:r>
              <a:rPr kumimoji="1" lang="ja-JP" altLang="en-US"/>
              <a:t>本研究では</a:t>
            </a:r>
            <a:r>
              <a:rPr kumimoji="1" lang="en-US" altLang="ja-JP" dirty="0"/>
              <a:t>40</a:t>
            </a:r>
            <a:r>
              <a:rPr kumimoji="1" lang="ja-JP" altLang="en-US"/>
              <a:t>名近い学生に対し，実際の授業と同様の環境で，統計調査並びにアンケートを実施することができた</a:t>
            </a:r>
            <a:endParaRPr kumimoji="1" lang="en-US" altLang="ja-JP" dirty="0"/>
          </a:p>
          <a:p>
            <a:endParaRPr lang="en-US" altLang="ja-JP" dirty="0"/>
          </a:p>
          <a:p>
            <a:pPr marL="0" indent="0">
              <a:buNone/>
            </a:pPr>
            <a:r>
              <a:rPr kumimoji="1" lang="ja-JP" altLang="en-US"/>
              <a:t>調査の結果、次のことが明らかとなった</a:t>
            </a:r>
            <a:endParaRPr kumimoji="1" lang="en-US" altLang="ja-JP" dirty="0"/>
          </a:p>
          <a:p>
            <a:r>
              <a:rPr kumimoji="1" lang="ja-JP" altLang="en-US"/>
              <a:t>多くの学生が現在の授業方法に問題を感じていること</a:t>
            </a:r>
            <a:endParaRPr kumimoji="1" lang="en-US" altLang="ja-JP" dirty="0"/>
          </a:p>
          <a:p>
            <a:r>
              <a:rPr kumimoji="1" lang="ja-JP" altLang="en-US"/>
              <a:t>構築した新システムで大きく改善されること</a:t>
            </a:r>
            <a:endParaRPr kumimoji="1" lang="en-US" altLang="ja-JP" dirty="0"/>
          </a:p>
          <a:p>
            <a:r>
              <a:rPr kumimoji="1" lang="ja-JP" altLang="en-US"/>
              <a:t>学習効果があること</a:t>
            </a:r>
            <a:endParaRPr kumimoji="1" lang="en-US" altLang="ja-JP" dirty="0"/>
          </a:p>
          <a:p>
            <a:r>
              <a:rPr kumimoji="1" lang="ja-JP" altLang="en-US"/>
              <a:t>授業利用などにも耐えうるシステムであること</a:t>
            </a:r>
          </a:p>
        </p:txBody>
      </p:sp>
      <p:sp>
        <p:nvSpPr>
          <p:cNvPr id="3" name="スライド番号プレースホルダー 2">
            <a:extLst>
              <a:ext uri="{FF2B5EF4-FFF2-40B4-BE49-F238E27FC236}">
                <a16:creationId xmlns:a16="http://schemas.microsoft.com/office/drawing/2014/main" id="{04CD7348-7577-496D-0BDF-59D6B6222355}"/>
              </a:ext>
            </a:extLst>
          </p:cNvPr>
          <p:cNvSpPr>
            <a:spLocks noGrp="1"/>
          </p:cNvSpPr>
          <p:nvPr>
            <p:ph type="sldNum" sz="quarter" idx="10"/>
          </p:nvPr>
        </p:nvSpPr>
        <p:spPr/>
        <p:txBody>
          <a:bodyPr/>
          <a:lstStyle/>
          <a:p>
            <a:fld id="{F4703F4B-313D-3049-97C7-213BB262B4FC}" type="slidenum">
              <a:rPr kumimoji="1" lang="ja-JP" altLang="en-US" smtClean="0"/>
              <a:t>36</a:t>
            </a:fld>
            <a:endParaRPr kumimoji="1" lang="ja-JP" altLang="en-US"/>
          </a:p>
        </p:txBody>
      </p:sp>
      <p:sp>
        <p:nvSpPr>
          <p:cNvPr id="4" name="テキスト プレースホルダー 3">
            <a:extLst>
              <a:ext uri="{FF2B5EF4-FFF2-40B4-BE49-F238E27FC236}">
                <a16:creationId xmlns:a16="http://schemas.microsoft.com/office/drawing/2014/main" id="{F9AF8C30-C3BC-B72B-E204-0E6DFF729A04}"/>
              </a:ext>
            </a:extLst>
          </p:cNvPr>
          <p:cNvSpPr>
            <a:spLocks noGrp="1"/>
          </p:cNvSpPr>
          <p:nvPr>
            <p:ph type="body" sz="quarter" idx="11"/>
          </p:nvPr>
        </p:nvSpPr>
        <p:spPr/>
        <p:txBody>
          <a:bodyPr/>
          <a:lstStyle/>
          <a:p>
            <a:endParaRPr kumimoji="1" lang="ja-JP" altLang="en-US"/>
          </a:p>
        </p:txBody>
      </p:sp>
      <p:sp>
        <p:nvSpPr>
          <p:cNvPr id="5" name="タイトル 4">
            <a:extLst>
              <a:ext uri="{FF2B5EF4-FFF2-40B4-BE49-F238E27FC236}">
                <a16:creationId xmlns:a16="http://schemas.microsoft.com/office/drawing/2014/main" id="{04E7DFDF-A20A-BDAB-8DD1-3170C2FB1D6E}"/>
              </a:ext>
            </a:extLst>
          </p:cNvPr>
          <p:cNvSpPr>
            <a:spLocks noGrp="1"/>
          </p:cNvSpPr>
          <p:nvPr>
            <p:ph type="title"/>
          </p:nvPr>
        </p:nvSpPr>
        <p:spPr/>
        <p:txBody>
          <a:bodyPr/>
          <a:lstStyle/>
          <a:p>
            <a:r>
              <a:rPr kumimoji="1" lang="en-US" altLang="ja-JP" dirty="0"/>
              <a:t>6. </a:t>
            </a:r>
            <a:r>
              <a:rPr kumimoji="1" lang="ja-JP" altLang="en-US"/>
              <a:t>まとめ</a:t>
            </a:r>
          </a:p>
        </p:txBody>
      </p:sp>
    </p:spTree>
    <p:extLst>
      <p:ext uri="{BB962C8B-B14F-4D97-AF65-F5344CB8AC3E}">
        <p14:creationId xmlns:p14="http://schemas.microsoft.com/office/powerpoint/2010/main" val="4195942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59C4413-EFC0-48D1-9FBB-7601BE854A2B}"/>
              </a:ext>
            </a:extLst>
          </p:cNvPr>
          <p:cNvSpPr>
            <a:spLocks noGrp="1"/>
          </p:cNvSpPr>
          <p:nvPr>
            <p:ph idx="1"/>
          </p:nvPr>
        </p:nvSpPr>
        <p:spPr/>
        <p:txBody>
          <a:bodyPr/>
          <a:lstStyle/>
          <a:p>
            <a:pPr marL="0" indent="0">
              <a:buNone/>
            </a:pPr>
            <a:r>
              <a:rPr lang="ja-JP" altLang="en-US" dirty="0"/>
              <a:t>要因は何か？</a:t>
            </a:r>
            <a:endParaRPr lang="en-US" altLang="ja-JP" dirty="0"/>
          </a:p>
          <a:p>
            <a:pPr marL="0" indent="0">
              <a:buNone/>
            </a:pPr>
            <a:r>
              <a:rPr lang="ja-JP" altLang="en-US" dirty="0"/>
              <a:t>　・授業方法や実習方法に問題が</a:t>
            </a:r>
            <a:r>
              <a:rPr lang="ja-JP" altLang="en-US"/>
              <a:t>ある　　</a:t>
            </a:r>
            <a:r>
              <a:rPr lang="en-US" altLang="ja-JP" dirty="0"/>
              <a:t>→</a:t>
            </a:r>
            <a:r>
              <a:rPr lang="ja-JP" altLang="en-US"/>
              <a:t>　</a:t>
            </a:r>
            <a:r>
              <a:rPr lang="ja-JP" altLang="en-US" dirty="0"/>
              <a:t>方法の問題</a:t>
            </a:r>
          </a:p>
          <a:p>
            <a:pPr marL="0" indent="0">
              <a:buNone/>
            </a:pPr>
            <a:r>
              <a:rPr lang="ja-JP" altLang="en-US" dirty="0"/>
              <a:t>　・授業時間や実習時間が</a:t>
            </a:r>
            <a:r>
              <a:rPr lang="ja-JP" altLang="en-US"/>
              <a:t>少ない　　　　</a:t>
            </a:r>
            <a:r>
              <a:rPr lang="en-US" altLang="ja-JP" dirty="0"/>
              <a:t>→</a:t>
            </a:r>
            <a:r>
              <a:rPr lang="ja-JP" altLang="en-US"/>
              <a:t>　</a:t>
            </a:r>
            <a:r>
              <a:rPr lang="ja-JP" altLang="en-US" dirty="0"/>
              <a:t>時間の問題</a:t>
            </a:r>
            <a:endParaRPr lang="en-US" altLang="ja-JP" dirty="0"/>
          </a:p>
          <a:p>
            <a:pPr marL="0" indent="0">
              <a:buNone/>
            </a:pPr>
            <a:r>
              <a:rPr lang="ja-JP" altLang="en-US" dirty="0"/>
              <a:t>　・</a:t>
            </a:r>
            <a:r>
              <a:rPr lang="ja-JP" altLang="ja-JP" dirty="0"/>
              <a:t>授業時間外でする機会が</a:t>
            </a:r>
            <a:r>
              <a:rPr lang="ja-JP" altLang="ja-JP"/>
              <a:t>少ない</a:t>
            </a:r>
            <a:r>
              <a:rPr lang="ja-JP" altLang="en-US"/>
              <a:t>　　　</a:t>
            </a:r>
            <a:r>
              <a:rPr lang="en-US" altLang="ja-JP" dirty="0"/>
              <a:t>→</a:t>
            </a:r>
            <a:r>
              <a:rPr lang="ja-JP" altLang="en-US"/>
              <a:t>　</a:t>
            </a:r>
            <a:r>
              <a:rPr lang="ja-JP" altLang="en-US" dirty="0"/>
              <a:t>機会の問題</a:t>
            </a:r>
            <a:endParaRPr lang="en-US" altLang="ja-JP" dirty="0"/>
          </a:p>
          <a:p>
            <a:pPr marL="0" indent="0">
              <a:buNone/>
            </a:pPr>
            <a:r>
              <a:rPr lang="ja-JP" altLang="en-US" dirty="0"/>
              <a:t>　・コードを写すだけで理解して</a:t>
            </a:r>
            <a:r>
              <a:rPr lang="ja-JP" altLang="en-US"/>
              <a:t>いない　</a:t>
            </a:r>
            <a:r>
              <a:rPr lang="en-US" altLang="ja-JP" dirty="0"/>
              <a:t>→</a:t>
            </a:r>
            <a:r>
              <a:rPr lang="ja-JP" altLang="en-US"/>
              <a:t>　</a:t>
            </a:r>
            <a:r>
              <a:rPr lang="ja-JP" altLang="en-US" dirty="0"/>
              <a:t>意欲</a:t>
            </a:r>
            <a:r>
              <a:rPr lang="ja-JP" altLang="ja-JP" dirty="0"/>
              <a:t>，</a:t>
            </a:r>
            <a:r>
              <a:rPr lang="ja-JP" altLang="en-US" dirty="0"/>
              <a:t>方法の問題</a:t>
            </a:r>
            <a:endParaRPr lang="en-US" altLang="ja-JP" dirty="0"/>
          </a:p>
          <a:p>
            <a:pPr marL="0" indent="0">
              <a:buNone/>
            </a:pPr>
            <a:r>
              <a:rPr lang="ja-JP" altLang="en-US"/>
              <a:t>　　　　　　　　　　　　　</a:t>
            </a:r>
            <a:r>
              <a:rPr lang="en-US" altLang="ja-JP" dirty="0"/>
              <a:t>↓</a:t>
            </a:r>
          </a:p>
          <a:p>
            <a:pPr marL="0" indent="0">
              <a:buNone/>
            </a:pPr>
            <a:r>
              <a:rPr lang="ja-JP" altLang="en-US" dirty="0"/>
              <a:t>授業や課題で</a:t>
            </a:r>
            <a:r>
              <a:rPr lang="ja-JP" altLang="ja-JP" dirty="0"/>
              <a:t>，</a:t>
            </a:r>
            <a:endParaRPr lang="en-US" altLang="ja-JP" dirty="0"/>
          </a:p>
          <a:p>
            <a:pPr marL="0" indent="0">
              <a:buNone/>
            </a:pPr>
            <a:r>
              <a:rPr lang="en-US" altLang="ja-JP" dirty="0"/>
              <a:t>“</a:t>
            </a:r>
            <a:r>
              <a:rPr lang="ja-JP" altLang="en-US" dirty="0"/>
              <a:t>自分が何をしているか</a:t>
            </a:r>
            <a:r>
              <a:rPr lang="ja-JP" altLang="ja-JP" dirty="0"/>
              <a:t>，</a:t>
            </a:r>
            <a:r>
              <a:rPr lang="ja-JP" altLang="en-US" dirty="0"/>
              <a:t>何を作っているのか想像がつかない</a:t>
            </a:r>
            <a:r>
              <a:rPr lang="en-US" altLang="ja-JP" dirty="0"/>
              <a:t>”</a:t>
            </a:r>
          </a:p>
          <a:p>
            <a:pPr marL="0" indent="0">
              <a:buNone/>
            </a:pPr>
            <a:r>
              <a:rPr lang="ja-JP" altLang="en-US" dirty="0"/>
              <a:t>という問題が生まれてしまっている</a:t>
            </a:r>
          </a:p>
        </p:txBody>
      </p:sp>
      <p:sp>
        <p:nvSpPr>
          <p:cNvPr id="3" name="スライド番号プレースホルダー 2">
            <a:extLst>
              <a:ext uri="{FF2B5EF4-FFF2-40B4-BE49-F238E27FC236}">
                <a16:creationId xmlns:a16="http://schemas.microsoft.com/office/drawing/2014/main" id="{7C82CBA3-9609-440D-BB4A-1A34C4DD226D}"/>
              </a:ext>
            </a:extLst>
          </p:cNvPr>
          <p:cNvSpPr>
            <a:spLocks noGrp="1"/>
          </p:cNvSpPr>
          <p:nvPr>
            <p:ph type="sldNum" sz="quarter" idx="10"/>
          </p:nvPr>
        </p:nvSpPr>
        <p:spPr/>
        <p:txBody>
          <a:bodyPr/>
          <a:lstStyle/>
          <a:p>
            <a:fld id="{F4703F4B-313D-3049-97C7-213BB262B4FC}" type="slidenum">
              <a:rPr kumimoji="1" lang="ja-JP" altLang="en-US" smtClean="0"/>
              <a:t>4</a:t>
            </a:fld>
            <a:endParaRPr kumimoji="1" lang="ja-JP" altLang="en-US"/>
          </a:p>
        </p:txBody>
      </p:sp>
      <p:sp>
        <p:nvSpPr>
          <p:cNvPr id="4" name="テキスト プレースホルダー 3">
            <a:extLst>
              <a:ext uri="{FF2B5EF4-FFF2-40B4-BE49-F238E27FC236}">
                <a16:creationId xmlns:a16="http://schemas.microsoft.com/office/drawing/2014/main" id="{FDA8DFFD-AAAC-4DBB-AED9-E8531451A40B}"/>
              </a:ext>
            </a:extLst>
          </p:cNvPr>
          <p:cNvSpPr>
            <a:spLocks noGrp="1"/>
          </p:cNvSpPr>
          <p:nvPr>
            <p:ph type="body" sz="quarter" idx="11"/>
          </p:nvPr>
        </p:nvSpPr>
        <p:spPr/>
        <p:txBody>
          <a:bodyPr/>
          <a:lstStyle/>
          <a:p>
            <a:r>
              <a:rPr lang="ja-JP" altLang="en-US" sz="1800">
                <a:effectLst/>
                <a:latin typeface="MS"/>
              </a:rPr>
              <a:t>小畠一泰，笠井聖二</a:t>
            </a:r>
            <a:r>
              <a:rPr lang="en-US" altLang="ja-JP" sz="1800" dirty="0">
                <a:effectLst/>
                <a:latin typeface="MS"/>
              </a:rPr>
              <a:t>:</a:t>
            </a:r>
            <a:r>
              <a:rPr lang="en" altLang="ja-JP" sz="1800" dirty="0" err="1">
                <a:effectLst/>
                <a:latin typeface="TimesNewRomanPSMT"/>
              </a:rPr>
              <a:t>WebAssembly</a:t>
            </a:r>
            <a:r>
              <a:rPr lang="en" altLang="ja-JP" sz="1800" dirty="0">
                <a:effectLst/>
                <a:latin typeface="TimesNewRomanPSMT"/>
              </a:rPr>
              <a:t> </a:t>
            </a:r>
            <a:r>
              <a:rPr lang="ja-JP" altLang="en-US" sz="1800">
                <a:effectLst/>
                <a:latin typeface="MS"/>
              </a:rPr>
              <a:t>を用いたブラウザ 上で完結する </a:t>
            </a:r>
            <a:r>
              <a:rPr lang="en" altLang="ja-JP" sz="1800" dirty="0">
                <a:effectLst/>
                <a:latin typeface="TimesNewRomanPSMT"/>
              </a:rPr>
              <a:t>C </a:t>
            </a:r>
            <a:r>
              <a:rPr lang="ja-JP" altLang="en-US" sz="1800">
                <a:effectLst/>
                <a:latin typeface="MS"/>
              </a:rPr>
              <a:t>言語の </a:t>
            </a:r>
            <a:r>
              <a:rPr lang="en" altLang="ja-JP" sz="1800" dirty="0">
                <a:effectLst/>
                <a:latin typeface="TimesNewRomanPSMT"/>
              </a:rPr>
              <a:t>TDD </a:t>
            </a:r>
            <a:r>
              <a:rPr lang="ja-JP" altLang="en-US" sz="1800">
                <a:effectLst/>
                <a:latin typeface="MS"/>
              </a:rPr>
              <a:t>式学習システムの構築と提 案，令和</a:t>
            </a:r>
            <a:r>
              <a:rPr lang="en-US" altLang="ja-JP" sz="1800" dirty="0">
                <a:effectLst/>
                <a:latin typeface="MS"/>
              </a:rPr>
              <a:t>3</a:t>
            </a:r>
            <a:r>
              <a:rPr lang="ja-JP" altLang="en-US" sz="1800">
                <a:effectLst/>
                <a:latin typeface="MS"/>
              </a:rPr>
              <a:t>年度 呉工業高等専門学校 電気情報工学 科 卒業研究報告会予稿集，</a:t>
            </a:r>
            <a:r>
              <a:rPr lang="en-US" altLang="ja-JP" sz="1800" dirty="0">
                <a:effectLst/>
                <a:latin typeface="TimesNewRomanPSMT"/>
              </a:rPr>
              <a:t>2022 </a:t>
            </a:r>
            <a:r>
              <a:rPr lang="ja-JP" altLang="en-US" sz="1800">
                <a:effectLst/>
                <a:latin typeface="TimesNewRomanPSMT"/>
              </a:rPr>
              <a:t>より</a:t>
            </a:r>
            <a:endParaRPr lang="ja-JP" altLang="en-US"/>
          </a:p>
        </p:txBody>
      </p:sp>
      <p:sp>
        <p:nvSpPr>
          <p:cNvPr id="5" name="タイトル 4">
            <a:extLst>
              <a:ext uri="{FF2B5EF4-FFF2-40B4-BE49-F238E27FC236}">
                <a16:creationId xmlns:a16="http://schemas.microsoft.com/office/drawing/2014/main" id="{8C55A4CD-5A9F-4F8E-BE1B-0266966FB900}"/>
              </a:ext>
            </a:extLst>
          </p:cNvPr>
          <p:cNvSpPr>
            <a:spLocks noGrp="1"/>
          </p:cNvSpPr>
          <p:nvPr>
            <p:ph type="title"/>
          </p:nvPr>
        </p:nvSpPr>
        <p:spPr/>
        <p:txBody>
          <a:bodyPr/>
          <a:lstStyle/>
          <a:p>
            <a:r>
              <a:rPr lang="en-US" altLang="ja-JP" dirty="0"/>
              <a:t>1. </a:t>
            </a:r>
            <a:r>
              <a:rPr lang="ja-JP" altLang="en-US" dirty="0"/>
              <a:t>はじめに</a:t>
            </a:r>
            <a:endParaRPr kumimoji="1" lang="ja-JP" altLang="en-US" dirty="0"/>
          </a:p>
        </p:txBody>
      </p:sp>
    </p:spTree>
    <p:extLst>
      <p:ext uri="{BB962C8B-B14F-4D97-AF65-F5344CB8AC3E}">
        <p14:creationId xmlns:p14="http://schemas.microsoft.com/office/powerpoint/2010/main" val="3212139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245E69F-4A44-42F9-8790-BCD0420A3FEE}"/>
              </a:ext>
            </a:extLst>
          </p:cNvPr>
          <p:cNvSpPr>
            <a:spLocks noGrp="1"/>
          </p:cNvSpPr>
          <p:nvPr>
            <p:ph idx="1"/>
          </p:nvPr>
        </p:nvSpPr>
        <p:spPr/>
        <p:txBody>
          <a:bodyPr anchor="ctr"/>
          <a:lstStyle/>
          <a:p>
            <a:pPr marL="0" indent="0" algn="ctr">
              <a:buNone/>
            </a:pPr>
            <a:r>
              <a:rPr lang="ja-JP" altLang="en-US" dirty="0"/>
              <a:t>限られた授業時間内で</a:t>
            </a:r>
            <a:br>
              <a:rPr lang="en-US" altLang="ja-JP" dirty="0"/>
            </a:br>
            <a:br>
              <a:rPr lang="en-US" altLang="ja-JP" dirty="0"/>
            </a:br>
            <a:r>
              <a:rPr lang="ja-JP" altLang="en-US" sz="3600" b="1" dirty="0">
                <a:latin typeface="Hiragino Sans W7" panose="020B0400000000000000" pitchFamily="34" charset="-128"/>
                <a:ea typeface="Hiragino Sans W7" panose="020B0400000000000000" pitchFamily="34" charset="-128"/>
              </a:rPr>
              <a:t>効率的</a:t>
            </a:r>
            <a:r>
              <a:rPr lang="en-US" altLang="ja-JP" sz="3600" b="1" dirty="0">
                <a:latin typeface="Hiragino Sans W7" panose="020B0400000000000000" pitchFamily="34" charset="-128"/>
                <a:ea typeface="Hiragino Sans W7" panose="020B0400000000000000" pitchFamily="34" charset="-128"/>
              </a:rPr>
              <a:t> </a:t>
            </a:r>
            <a:r>
              <a:rPr lang="ja-JP" altLang="en-US" sz="3600" dirty="0"/>
              <a:t>＆</a:t>
            </a:r>
            <a:r>
              <a:rPr lang="en-US" altLang="ja-JP" sz="3600" dirty="0"/>
              <a:t> </a:t>
            </a:r>
            <a:r>
              <a:rPr lang="ja-JP" altLang="en-US" sz="3600" b="1" dirty="0">
                <a:latin typeface="Hiragino Sans W7" panose="020B0400000000000000" pitchFamily="34" charset="-128"/>
                <a:ea typeface="Hiragino Sans W7" panose="020B0400000000000000" pitchFamily="34" charset="-128"/>
              </a:rPr>
              <a:t>効果的</a:t>
            </a:r>
            <a:br>
              <a:rPr lang="en-US" altLang="ja-JP" dirty="0"/>
            </a:br>
            <a:br>
              <a:rPr lang="en-US" altLang="ja-JP" dirty="0"/>
            </a:br>
            <a:r>
              <a:rPr lang="ja-JP" altLang="en-US" dirty="0"/>
              <a:t>に学習できるシステムがあれば</a:t>
            </a:r>
            <a:r>
              <a:rPr lang="en-US" altLang="ja-JP" dirty="0"/>
              <a:t>…</a:t>
            </a:r>
            <a:endParaRPr lang="ja-JP" altLang="en-US" dirty="0"/>
          </a:p>
          <a:p>
            <a:endParaRPr kumimoji="1" lang="ja-JP" altLang="en-US" dirty="0"/>
          </a:p>
        </p:txBody>
      </p:sp>
      <p:sp>
        <p:nvSpPr>
          <p:cNvPr id="3" name="スライド番号プレースホルダー 2">
            <a:extLst>
              <a:ext uri="{FF2B5EF4-FFF2-40B4-BE49-F238E27FC236}">
                <a16:creationId xmlns:a16="http://schemas.microsoft.com/office/drawing/2014/main" id="{4F64B8AB-4D8B-4B2C-AA1A-1018F4F2EC5A}"/>
              </a:ext>
            </a:extLst>
          </p:cNvPr>
          <p:cNvSpPr>
            <a:spLocks noGrp="1"/>
          </p:cNvSpPr>
          <p:nvPr>
            <p:ph type="sldNum" sz="quarter" idx="10"/>
          </p:nvPr>
        </p:nvSpPr>
        <p:spPr/>
        <p:txBody>
          <a:bodyPr/>
          <a:lstStyle/>
          <a:p>
            <a:fld id="{F4703F4B-313D-3049-97C7-213BB262B4FC}" type="slidenum">
              <a:rPr kumimoji="1" lang="ja-JP" altLang="en-US" smtClean="0"/>
              <a:t>5</a:t>
            </a:fld>
            <a:endParaRPr kumimoji="1" lang="ja-JP" altLang="en-US"/>
          </a:p>
        </p:txBody>
      </p:sp>
      <p:sp>
        <p:nvSpPr>
          <p:cNvPr id="6" name="テキスト プレースホルダー 5">
            <a:extLst>
              <a:ext uri="{FF2B5EF4-FFF2-40B4-BE49-F238E27FC236}">
                <a16:creationId xmlns:a16="http://schemas.microsoft.com/office/drawing/2014/main" id="{394BA2FA-4DCD-1C07-7572-4F9A98BFCA86}"/>
              </a:ext>
            </a:extLst>
          </p:cNvPr>
          <p:cNvSpPr>
            <a:spLocks noGrp="1"/>
          </p:cNvSpPr>
          <p:nvPr>
            <p:ph type="body" sz="quarter" idx="11"/>
          </p:nvPr>
        </p:nvSpPr>
        <p:spPr/>
        <p:txBody>
          <a:bodyPr/>
          <a:lstStyle/>
          <a:p>
            <a:r>
              <a:rPr lang="ja-JP" altLang="en-US" sz="1800">
                <a:effectLst/>
                <a:latin typeface="MS"/>
              </a:rPr>
              <a:t>小畠一泰，笠井聖二</a:t>
            </a:r>
            <a:r>
              <a:rPr lang="en-US" altLang="ja-JP" sz="1800" dirty="0">
                <a:effectLst/>
                <a:latin typeface="MS"/>
              </a:rPr>
              <a:t>:</a:t>
            </a:r>
            <a:r>
              <a:rPr lang="en" altLang="ja-JP" sz="1800" dirty="0" err="1">
                <a:effectLst/>
                <a:latin typeface="TimesNewRomanPSMT"/>
              </a:rPr>
              <a:t>WebAssembly</a:t>
            </a:r>
            <a:r>
              <a:rPr lang="en" altLang="ja-JP" sz="1800" dirty="0">
                <a:effectLst/>
                <a:latin typeface="TimesNewRomanPSMT"/>
              </a:rPr>
              <a:t> </a:t>
            </a:r>
            <a:r>
              <a:rPr lang="ja-JP" altLang="en-US" sz="1800">
                <a:effectLst/>
                <a:latin typeface="MS"/>
              </a:rPr>
              <a:t>を用いたブラウザ 上で完結する </a:t>
            </a:r>
            <a:r>
              <a:rPr lang="en" altLang="ja-JP" sz="1800" dirty="0">
                <a:effectLst/>
                <a:latin typeface="TimesNewRomanPSMT"/>
              </a:rPr>
              <a:t>C </a:t>
            </a:r>
            <a:r>
              <a:rPr lang="ja-JP" altLang="en-US" sz="1800">
                <a:effectLst/>
                <a:latin typeface="MS"/>
              </a:rPr>
              <a:t>言語の </a:t>
            </a:r>
            <a:r>
              <a:rPr lang="en" altLang="ja-JP" sz="1800" dirty="0">
                <a:effectLst/>
                <a:latin typeface="TimesNewRomanPSMT"/>
              </a:rPr>
              <a:t>TDD </a:t>
            </a:r>
            <a:r>
              <a:rPr lang="ja-JP" altLang="en-US" sz="1800">
                <a:effectLst/>
                <a:latin typeface="MS"/>
              </a:rPr>
              <a:t>式学習システムの構築と提 案，令和</a:t>
            </a:r>
            <a:r>
              <a:rPr lang="en-US" altLang="ja-JP" sz="1800" dirty="0">
                <a:effectLst/>
                <a:latin typeface="MS"/>
              </a:rPr>
              <a:t>3</a:t>
            </a:r>
            <a:r>
              <a:rPr lang="ja-JP" altLang="en-US" sz="1800">
                <a:effectLst/>
                <a:latin typeface="MS"/>
              </a:rPr>
              <a:t>年度 呉工業高等専門学校 電気情報工学 科 卒業研究報告会予稿集，</a:t>
            </a:r>
            <a:r>
              <a:rPr lang="en-US" altLang="ja-JP" sz="1800" dirty="0">
                <a:effectLst/>
                <a:latin typeface="TimesNewRomanPSMT"/>
              </a:rPr>
              <a:t>2022 </a:t>
            </a:r>
            <a:r>
              <a:rPr lang="ja-JP" altLang="en-US" sz="1800">
                <a:effectLst/>
                <a:latin typeface="TimesNewRomanPSMT"/>
              </a:rPr>
              <a:t>より</a:t>
            </a:r>
            <a:endParaRPr lang="ja-JP" altLang="en-US"/>
          </a:p>
        </p:txBody>
      </p:sp>
      <p:sp>
        <p:nvSpPr>
          <p:cNvPr id="5" name="タイトル 4">
            <a:extLst>
              <a:ext uri="{FF2B5EF4-FFF2-40B4-BE49-F238E27FC236}">
                <a16:creationId xmlns:a16="http://schemas.microsoft.com/office/drawing/2014/main" id="{A5A68756-3A26-4983-B1EF-D95C3E7AE3B7}"/>
              </a:ext>
            </a:extLst>
          </p:cNvPr>
          <p:cNvSpPr>
            <a:spLocks noGrp="1"/>
          </p:cNvSpPr>
          <p:nvPr>
            <p:ph type="title"/>
          </p:nvPr>
        </p:nvSpPr>
        <p:spPr/>
        <p:txBody>
          <a:bodyPr/>
          <a:lstStyle/>
          <a:p>
            <a:r>
              <a:rPr lang="en-US" altLang="ja-JP" dirty="0"/>
              <a:t>1. </a:t>
            </a:r>
            <a:r>
              <a:rPr lang="ja-JP" altLang="en-US" dirty="0"/>
              <a:t>はじめに</a:t>
            </a:r>
            <a:endParaRPr kumimoji="1" lang="ja-JP" altLang="en-US" dirty="0"/>
          </a:p>
        </p:txBody>
      </p:sp>
    </p:spTree>
    <p:extLst>
      <p:ext uri="{BB962C8B-B14F-4D97-AF65-F5344CB8AC3E}">
        <p14:creationId xmlns:p14="http://schemas.microsoft.com/office/powerpoint/2010/main" val="1978373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11247386-9841-46CF-95C3-13BB4E616ABC}"/>
              </a:ext>
            </a:extLst>
          </p:cNvPr>
          <p:cNvSpPr>
            <a:spLocks noGrp="1"/>
          </p:cNvSpPr>
          <p:nvPr>
            <p:ph type="ctrTitle"/>
          </p:nvPr>
        </p:nvSpPr>
        <p:spPr/>
        <p:txBody>
          <a:bodyPr>
            <a:normAutofit/>
          </a:bodyPr>
          <a:lstStyle/>
          <a:p>
            <a:r>
              <a:rPr lang="ja-JP" altLang="ja-JP" dirty="0"/>
              <a:t>ブラウザ上で完結</a:t>
            </a:r>
            <a:r>
              <a:rPr lang="ja-JP" altLang="en-US" dirty="0"/>
              <a:t>し、</a:t>
            </a:r>
            <a:br>
              <a:rPr lang="en-US" altLang="ja-JP" dirty="0"/>
            </a:br>
            <a:r>
              <a:rPr lang="ja-JP" altLang="ja-JP" dirty="0"/>
              <a:t>軽量</a:t>
            </a:r>
            <a:r>
              <a:rPr lang="ja-JP" altLang="en-US" dirty="0"/>
              <a:t>かつ</a:t>
            </a:r>
            <a:r>
              <a:rPr lang="ja-JP" altLang="ja-JP" dirty="0"/>
              <a:t>テスト可能</a:t>
            </a:r>
            <a:r>
              <a:rPr lang="ja-JP" altLang="en-US" dirty="0"/>
              <a:t>な</a:t>
            </a:r>
            <a:br>
              <a:rPr lang="en-US" altLang="ja-JP" dirty="0"/>
            </a:br>
            <a:r>
              <a:rPr lang="ja-JP" altLang="ja-JP" dirty="0"/>
              <a:t>学習環境</a:t>
            </a:r>
            <a:r>
              <a:rPr lang="ja-JP" altLang="ja-JP"/>
              <a:t>を提案</a:t>
            </a:r>
            <a:endParaRPr kumimoji="1" lang="ja-JP" altLang="en-US" dirty="0"/>
          </a:p>
        </p:txBody>
      </p:sp>
      <p:sp>
        <p:nvSpPr>
          <p:cNvPr id="3" name="スライド番号プレースホルダー 2">
            <a:extLst>
              <a:ext uri="{FF2B5EF4-FFF2-40B4-BE49-F238E27FC236}">
                <a16:creationId xmlns:a16="http://schemas.microsoft.com/office/drawing/2014/main" id="{A1CCF846-C595-4C5B-8605-6222ED9609DF}"/>
              </a:ext>
            </a:extLst>
          </p:cNvPr>
          <p:cNvSpPr>
            <a:spLocks noGrp="1"/>
          </p:cNvSpPr>
          <p:nvPr>
            <p:ph type="sldNum" sz="quarter" idx="10"/>
          </p:nvPr>
        </p:nvSpPr>
        <p:spPr/>
        <p:txBody>
          <a:bodyPr/>
          <a:lstStyle/>
          <a:p>
            <a:fld id="{F4703F4B-313D-3049-97C7-213BB262B4FC}" type="slidenum">
              <a:rPr kumimoji="1" lang="ja-JP" altLang="en-US" smtClean="0"/>
              <a:t>6</a:t>
            </a:fld>
            <a:endParaRPr kumimoji="1" lang="ja-JP" altLang="en-US"/>
          </a:p>
        </p:txBody>
      </p:sp>
    </p:spTree>
    <p:extLst>
      <p:ext uri="{BB962C8B-B14F-4D97-AF65-F5344CB8AC3E}">
        <p14:creationId xmlns:p14="http://schemas.microsoft.com/office/powerpoint/2010/main" val="3987074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コンテンツ プレースホルダー 4">
            <a:extLst>
              <a:ext uri="{FF2B5EF4-FFF2-40B4-BE49-F238E27FC236}">
                <a16:creationId xmlns:a16="http://schemas.microsoft.com/office/drawing/2014/main" id="{DD13EBCF-A45D-DE7B-F8A1-EAFD97BB0F01}"/>
              </a:ext>
            </a:extLst>
          </p:cNvPr>
          <p:cNvSpPr>
            <a:spLocks noGrp="1"/>
          </p:cNvSpPr>
          <p:nvPr>
            <p:ph idx="1"/>
          </p:nvPr>
        </p:nvSpPr>
        <p:spPr/>
        <p:txBody>
          <a:bodyPr/>
          <a:lstStyle/>
          <a:p>
            <a:pPr marL="0" indent="0" algn="l">
              <a:buNone/>
            </a:pPr>
            <a:r>
              <a:rPr lang="ja-JP" altLang="en-US" sz="2800"/>
              <a:t>わかったこと</a:t>
            </a:r>
            <a:endParaRPr lang="en-US" altLang="ja-JP" sz="2800" dirty="0"/>
          </a:p>
          <a:p>
            <a:pPr marL="0" indent="0" algn="l">
              <a:buNone/>
            </a:pPr>
            <a:r>
              <a:rPr lang="en-US" altLang="ja-JP" sz="2800" dirty="0"/>
              <a:t>→ </a:t>
            </a:r>
            <a:r>
              <a:rPr lang="ja-JP" altLang="ja-JP" sz="2800"/>
              <a:t>多くの学生が現在の授業方法に問題を感じている</a:t>
            </a:r>
            <a:endParaRPr lang="en-US" altLang="ja-JP" sz="2800" dirty="0"/>
          </a:p>
          <a:p>
            <a:pPr marL="0" indent="0" algn="l">
              <a:buNone/>
            </a:pPr>
            <a:r>
              <a:rPr lang="en-US" altLang="ja-JP" sz="2800" dirty="0"/>
              <a:t>→ </a:t>
            </a:r>
            <a:r>
              <a:rPr lang="ja-JP" altLang="ja-JP" sz="2800"/>
              <a:t>構築したシステムで</a:t>
            </a:r>
            <a:r>
              <a:rPr lang="ja-JP" altLang="en-US" sz="2800"/>
              <a:t>その問題は</a:t>
            </a:r>
            <a:r>
              <a:rPr lang="ja-JP" altLang="ja-JP" sz="2800"/>
              <a:t>大きく改善されること</a:t>
            </a:r>
            <a:endParaRPr lang="en-US" altLang="ja-JP" sz="2800" dirty="0"/>
          </a:p>
          <a:p>
            <a:pPr marL="0" indent="0" algn="l">
              <a:buNone/>
            </a:pPr>
            <a:endParaRPr lang="en-US" altLang="ja-JP" dirty="0"/>
          </a:p>
          <a:p>
            <a:pPr marL="0" indent="0" algn="l">
              <a:buNone/>
            </a:pPr>
            <a:r>
              <a:rPr lang="ja-JP" altLang="ja-JP" sz="2800"/>
              <a:t>実際の学習効果について</a:t>
            </a:r>
            <a:endParaRPr lang="en-US" altLang="ja-JP" sz="2800" dirty="0"/>
          </a:p>
          <a:p>
            <a:pPr marL="0" indent="0" algn="l">
              <a:buNone/>
            </a:pPr>
            <a:r>
              <a:rPr lang="en-US" altLang="ja-JP" sz="2800" dirty="0"/>
              <a:t>→ </a:t>
            </a:r>
            <a:r>
              <a:rPr lang="ja-JP" altLang="ja-JP" sz="2800"/>
              <a:t>授業</a:t>
            </a:r>
            <a:r>
              <a:rPr lang="ja-JP" altLang="en-US" sz="2800"/>
              <a:t>など</a:t>
            </a:r>
            <a:r>
              <a:rPr lang="ja-JP" altLang="ja-JP" sz="2800"/>
              <a:t>で</a:t>
            </a:r>
            <a:r>
              <a:rPr lang="ja-JP" altLang="en-US" sz="2800"/>
              <a:t>使い</a:t>
            </a:r>
            <a:r>
              <a:rPr lang="ja-JP" altLang="ja-JP" sz="2800"/>
              <a:t>，使用状況や使い勝手などを調査する</a:t>
            </a:r>
            <a:endParaRPr lang="en-US" altLang="ja-JP" sz="200" dirty="0"/>
          </a:p>
        </p:txBody>
      </p:sp>
      <p:sp>
        <p:nvSpPr>
          <p:cNvPr id="3" name="スライド番号プレースホルダー 2">
            <a:extLst>
              <a:ext uri="{FF2B5EF4-FFF2-40B4-BE49-F238E27FC236}">
                <a16:creationId xmlns:a16="http://schemas.microsoft.com/office/drawing/2014/main" id="{ED1D675A-58C8-4E0C-B8A5-E17F4E43C613}"/>
              </a:ext>
            </a:extLst>
          </p:cNvPr>
          <p:cNvSpPr>
            <a:spLocks noGrp="1"/>
          </p:cNvSpPr>
          <p:nvPr>
            <p:ph type="sldNum" sz="quarter" idx="10"/>
          </p:nvPr>
        </p:nvSpPr>
        <p:spPr/>
        <p:txBody>
          <a:bodyPr/>
          <a:lstStyle/>
          <a:p>
            <a:fld id="{F4703F4B-313D-3049-97C7-213BB262B4FC}" type="slidenum">
              <a:rPr kumimoji="1" lang="ja-JP" altLang="en-US" smtClean="0"/>
              <a:t>7</a:t>
            </a:fld>
            <a:endParaRPr kumimoji="1" lang="ja-JP" altLang="en-US"/>
          </a:p>
        </p:txBody>
      </p:sp>
      <p:sp>
        <p:nvSpPr>
          <p:cNvPr id="6" name="テキスト プレースホルダー 5">
            <a:extLst>
              <a:ext uri="{FF2B5EF4-FFF2-40B4-BE49-F238E27FC236}">
                <a16:creationId xmlns:a16="http://schemas.microsoft.com/office/drawing/2014/main" id="{093F06C2-CB59-A50F-5B5C-21F8653CD09A}"/>
              </a:ext>
            </a:extLst>
          </p:cNvPr>
          <p:cNvSpPr>
            <a:spLocks noGrp="1"/>
          </p:cNvSpPr>
          <p:nvPr>
            <p:ph type="body" sz="quarter" idx="11"/>
          </p:nvPr>
        </p:nvSpPr>
        <p:spPr/>
        <p:txBody>
          <a:bodyPr/>
          <a:lstStyle/>
          <a:p>
            <a:r>
              <a:rPr lang="ja-JP" altLang="en-US" sz="1800">
                <a:effectLst/>
                <a:latin typeface="MS"/>
              </a:rPr>
              <a:t>小畠一泰，笠井聖二</a:t>
            </a:r>
            <a:r>
              <a:rPr lang="en-US" altLang="ja-JP" sz="1800" dirty="0">
                <a:effectLst/>
                <a:latin typeface="MS"/>
              </a:rPr>
              <a:t>:</a:t>
            </a:r>
            <a:r>
              <a:rPr lang="en" altLang="ja-JP" sz="1800" dirty="0" err="1">
                <a:effectLst/>
                <a:latin typeface="TimesNewRomanPSMT"/>
              </a:rPr>
              <a:t>WebAssembly</a:t>
            </a:r>
            <a:r>
              <a:rPr lang="en" altLang="ja-JP" sz="1800" dirty="0">
                <a:effectLst/>
                <a:latin typeface="TimesNewRomanPSMT"/>
              </a:rPr>
              <a:t> </a:t>
            </a:r>
            <a:r>
              <a:rPr lang="ja-JP" altLang="en-US" sz="1800">
                <a:effectLst/>
                <a:latin typeface="MS"/>
              </a:rPr>
              <a:t>を用いたブラウザ 上で完結する </a:t>
            </a:r>
            <a:r>
              <a:rPr lang="en" altLang="ja-JP" sz="1800" dirty="0">
                <a:effectLst/>
                <a:latin typeface="TimesNewRomanPSMT"/>
              </a:rPr>
              <a:t>C </a:t>
            </a:r>
            <a:r>
              <a:rPr lang="ja-JP" altLang="en-US" sz="1800">
                <a:effectLst/>
                <a:latin typeface="MS"/>
              </a:rPr>
              <a:t>言語の </a:t>
            </a:r>
            <a:r>
              <a:rPr lang="en" altLang="ja-JP" sz="1800" dirty="0">
                <a:effectLst/>
                <a:latin typeface="TimesNewRomanPSMT"/>
              </a:rPr>
              <a:t>TDD </a:t>
            </a:r>
            <a:r>
              <a:rPr lang="ja-JP" altLang="en-US" sz="1800">
                <a:effectLst/>
                <a:latin typeface="MS"/>
              </a:rPr>
              <a:t>式学習システムの構築と提 案，令和</a:t>
            </a:r>
            <a:r>
              <a:rPr lang="en-US" altLang="ja-JP" sz="1800" dirty="0">
                <a:effectLst/>
                <a:latin typeface="MS"/>
              </a:rPr>
              <a:t>3</a:t>
            </a:r>
            <a:r>
              <a:rPr lang="ja-JP" altLang="en-US" sz="1800">
                <a:effectLst/>
                <a:latin typeface="MS"/>
              </a:rPr>
              <a:t>年度 呉工業高等専門学校 電気情報工学 科 卒業研究報告会予稿集，</a:t>
            </a:r>
            <a:r>
              <a:rPr lang="en-US" altLang="ja-JP" sz="1800" dirty="0">
                <a:effectLst/>
                <a:latin typeface="TimesNewRomanPSMT"/>
              </a:rPr>
              <a:t>2022 </a:t>
            </a:r>
            <a:r>
              <a:rPr lang="ja-JP" altLang="en-US" sz="1800">
                <a:effectLst/>
                <a:latin typeface="TimesNewRomanPSMT"/>
              </a:rPr>
              <a:t>より</a:t>
            </a:r>
            <a:endParaRPr lang="ja-JP" altLang="en-US"/>
          </a:p>
          <a:p>
            <a:endParaRPr lang="ja-JP" altLang="en-US"/>
          </a:p>
        </p:txBody>
      </p:sp>
      <p:sp>
        <p:nvSpPr>
          <p:cNvPr id="4" name="タイトル 3">
            <a:extLst>
              <a:ext uri="{FF2B5EF4-FFF2-40B4-BE49-F238E27FC236}">
                <a16:creationId xmlns:a16="http://schemas.microsoft.com/office/drawing/2014/main" id="{039C6AE5-4DDD-3A30-7BA1-6DABC83BE0D6}"/>
              </a:ext>
            </a:extLst>
          </p:cNvPr>
          <p:cNvSpPr>
            <a:spLocks noGrp="1"/>
          </p:cNvSpPr>
          <p:nvPr>
            <p:ph type="title"/>
          </p:nvPr>
        </p:nvSpPr>
        <p:spPr/>
        <p:txBody>
          <a:bodyPr/>
          <a:lstStyle/>
          <a:p>
            <a:r>
              <a:rPr lang="en-US" altLang="ja-JP" dirty="0"/>
              <a:t>1. </a:t>
            </a:r>
            <a:r>
              <a:rPr lang="ja-JP" altLang="en-US"/>
              <a:t>はじめに</a:t>
            </a:r>
          </a:p>
        </p:txBody>
      </p:sp>
    </p:spTree>
    <p:extLst>
      <p:ext uri="{BB962C8B-B14F-4D97-AF65-F5344CB8AC3E}">
        <p14:creationId xmlns:p14="http://schemas.microsoft.com/office/powerpoint/2010/main" val="3268087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DD800119-D096-9D35-AA51-23249D3A5D0F}"/>
              </a:ext>
            </a:extLst>
          </p:cNvPr>
          <p:cNvSpPr>
            <a:spLocks noGrp="1"/>
          </p:cNvSpPr>
          <p:nvPr>
            <p:ph type="sldNum" sz="quarter" idx="10"/>
          </p:nvPr>
        </p:nvSpPr>
        <p:spPr/>
        <p:txBody>
          <a:bodyPr/>
          <a:lstStyle/>
          <a:p>
            <a:fld id="{F4703F4B-313D-3049-97C7-213BB262B4FC}" type="slidenum">
              <a:rPr kumimoji="1" lang="ja-JP" altLang="en-US" smtClean="0"/>
              <a:t>8</a:t>
            </a:fld>
            <a:endParaRPr kumimoji="1" lang="ja-JP" altLang="en-US"/>
          </a:p>
        </p:txBody>
      </p:sp>
      <p:sp>
        <p:nvSpPr>
          <p:cNvPr id="4" name="テキスト プレースホルダー 3">
            <a:extLst>
              <a:ext uri="{FF2B5EF4-FFF2-40B4-BE49-F238E27FC236}">
                <a16:creationId xmlns:a16="http://schemas.microsoft.com/office/drawing/2014/main" id="{018729CD-11CE-1BDF-C76B-221046401F0D}"/>
              </a:ext>
            </a:extLst>
          </p:cNvPr>
          <p:cNvSpPr>
            <a:spLocks noGrp="1"/>
          </p:cNvSpPr>
          <p:nvPr>
            <p:ph type="body" sz="quarter" idx="11"/>
          </p:nvPr>
        </p:nvSpPr>
        <p:spPr/>
        <p:txBody>
          <a:bodyPr/>
          <a:lstStyle/>
          <a:p>
            <a:r>
              <a:rPr kumimoji="1" lang="ja-JP" altLang="en-US"/>
              <a:t>旧システム</a:t>
            </a:r>
          </a:p>
        </p:txBody>
      </p:sp>
      <p:sp>
        <p:nvSpPr>
          <p:cNvPr id="5" name="タイトル 4">
            <a:extLst>
              <a:ext uri="{FF2B5EF4-FFF2-40B4-BE49-F238E27FC236}">
                <a16:creationId xmlns:a16="http://schemas.microsoft.com/office/drawing/2014/main" id="{08B67E41-8597-AC27-F7EC-D249A92793F0}"/>
              </a:ext>
            </a:extLst>
          </p:cNvPr>
          <p:cNvSpPr>
            <a:spLocks noGrp="1"/>
          </p:cNvSpPr>
          <p:nvPr>
            <p:ph type="title"/>
          </p:nvPr>
        </p:nvSpPr>
        <p:spPr/>
        <p:txBody>
          <a:bodyPr/>
          <a:lstStyle/>
          <a:p>
            <a:r>
              <a:rPr kumimoji="1" lang="en-US" altLang="ja-JP" dirty="0"/>
              <a:t>2. (</a:t>
            </a:r>
            <a:r>
              <a:rPr kumimoji="1" lang="ja-JP" altLang="en-US"/>
              <a:t>再</a:t>
            </a:r>
            <a:r>
              <a:rPr kumimoji="1" lang="en-US" altLang="ja-JP" dirty="0"/>
              <a:t>)</a:t>
            </a:r>
            <a:r>
              <a:rPr kumimoji="1" lang="ja-JP" altLang="en-US"/>
              <a:t>構築したシステムについて</a:t>
            </a:r>
          </a:p>
        </p:txBody>
      </p:sp>
      <p:pic>
        <p:nvPicPr>
          <p:cNvPr id="6" name="図 5">
            <a:extLst>
              <a:ext uri="{FF2B5EF4-FFF2-40B4-BE49-F238E27FC236}">
                <a16:creationId xmlns:a16="http://schemas.microsoft.com/office/drawing/2014/main" id="{64BA2955-2EDC-1164-F413-C68914193E4D}"/>
              </a:ext>
            </a:extLst>
          </p:cNvPr>
          <p:cNvPicPr>
            <a:picLocks noChangeAspect="1"/>
          </p:cNvPicPr>
          <p:nvPr/>
        </p:nvPicPr>
        <p:blipFill>
          <a:blip r:embed="rId2"/>
          <a:stretch>
            <a:fillRect/>
          </a:stretch>
        </p:blipFill>
        <p:spPr>
          <a:xfrm>
            <a:off x="1184277" y="1451850"/>
            <a:ext cx="9823446" cy="5246279"/>
          </a:xfrm>
          <a:prstGeom prst="rect">
            <a:avLst/>
          </a:prstGeom>
        </p:spPr>
      </p:pic>
    </p:spTree>
    <p:extLst>
      <p:ext uri="{BB962C8B-B14F-4D97-AF65-F5344CB8AC3E}">
        <p14:creationId xmlns:p14="http://schemas.microsoft.com/office/powerpoint/2010/main" val="884097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コンテンツ プレースホルダー 6" descr="グラフィカル ユーザー インターフェイス&#10;&#10;自動的に生成された説明">
            <a:extLst>
              <a:ext uri="{FF2B5EF4-FFF2-40B4-BE49-F238E27FC236}">
                <a16:creationId xmlns:a16="http://schemas.microsoft.com/office/drawing/2014/main" id="{BAB993BC-5EE8-9C90-B536-768469C23893}"/>
              </a:ext>
            </a:extLst>
          </p:cNvPr>
          <p:cNvPicPr>
            <a:picLocks noGrp="1" noChangeAspect="1"/>
          </p:cNvPicPr>
          <p:nvPr>
            <p:ph idx="1"/>
          </p:nvPr>
        </p:nvPicPr>
        <p:blipFill>
          <a:blip r:embed="rId2"/>
          <a:stretch>
            <a:fillRect/>
          </a:stretch>
        </p:blipFill>
        <p:spPr>
          <a:xfrm>
            <a:off x="2101627" y="1552854"/>
            <a:ext cx="7988746" cy="4840240"/>
          </a:xfrm>
        </p:spPr>
      </p:pic>
      <p:sp>
        <p:nvSpPr>
          <p:cNvPr id="3" name="スライド番号プレースホルダー 2">
            <a:extLst>
              <a:ext uri="{FF2B5EF4-FFF2-40B4-BE49-F238E27FC236}">
                <a16:creationId xmlns:a16="http://schemas.microsoft.com/office/drawing/2014/main" id="{5A0BB38B-B8F7-2C29-D9F3-D3318BED0821}"/>
              </a:ext>
            </a:extLst>
          </p:cNvPr>
          <p:cNvSpPr>
            <a:spLocks noGrp="1"/>
          </p:cNvSpPr>
          <p:nvPr>
            <p:ph type="sldNum" sz="quarter" idx="10"/>
          </p:nvPr>
        </p:nvSpPr>
        <p:spPr/>
        <p:txBody>
          <a:bodyPr/>
          <a:lstStyle/>
          <a:p>
            <a:fld id="{F4703F4B-313D-3049-97C7-213BB262B4FC}" type="slidenum">
              <a:rPr kumimoji="1" lang="ja-JP" altLang="en-US" smtClean="0"/>
              <a:t>9</a:t>
            </a:fld>
            <a:endParaRPr kumimoji="1" lang="ja-JP" altLang="en-US"/>
          </a:p>
        </p:txBody>
      </p:sp>
      <p:sp>
        <p:nvSpPr>
          <p:cNvPr id="4" name="テキスト プレースホルダー 3">
            <a:extLst>
              <a:ext uri="{FF2B5EF4-FFF2-40B4-BE49-F238E27FC236}">
                <a16:creationId xmlns:a16="http://schemas.microsoft.com/office/drawing/2014/main" id="{3158420C-BA05-C763-7F61-5AE8C88EE2D1}"/>
              </a:ext>
            </a:extLst>
          </p:cNvPr>
          <p:cNvSpPr>
            <a:spLocks noGrp="1"/>
          </p:cNvSpPr>
          <p:nvPr>
            <p:ph type="body" sz="quarter" idx="11"/>
          </p:nvPr>
        </p:nvSpPr>
        <p:spPr/>
        <p:txBody>
          <a:bodyPr/>
          <a:lstStyle/>
          <a:p>
            <a:r>
              <a:rPr kumimoji="1" lang="ja-JP" altLang="en-US"/>
              <a:t>旧システム</a:t>
            </a:r>
          </a:p>
        </p:txBody>
      </p:sp>
      <p:sp>
        <p:nvSpPr>
          <p:cNvPr id="5" name="タイトル 4">
            <a:extLst>
              <a:ext uri="{FF2B5EF4-FFF2-40B4-BE49-F238E27FC236}">
                <a16:creationId xmlns:a16="http://schemas.microsoft.com/office/drawing/2014/main" id="{6D4C82DA-5601-4207-00D1-6E5251A8691A}"/>
              </a:ext>
            </a:extLst>
          </p:cNvPr>
          <p:cNvSpPr>
            <a:spLocks noGrp="1"/>
          </p:cNvSpPr>
          <p:nvPr>
            <p:ph type="title"/>
          </p:nvPr>
        </p:nvSpPr>
        <p:spPr/>
        <p:txBody>
          <a:bodyPr/>
          <a:lstStyle/>
          <a:p>
            <a:r>
              <a:rPr kumimoji="1" lang="en-US" altLang="ja-JP" dirty="0"/>
              <a:t>2. (</a:t>
            </a:r>
            <a:r>
              <a:rPr kumimoji="1" lang="ja-JP" altLang="en-US"/>
              <a:t>再</a:t>
            </a:r>
            <a:r>
              <a:rPr kumimoji="1" lang="en-US" altLang="ja-JP" dirty="0"/>
              <a:t>)</a:t>
            </a:r>
            <a:r>
              <a:rPr kumimoji="1" lang="ja-JP" altLang="en-US"/>
              <a:t>構築したシステムについて</a:t>
            </a:r>
          </a:p>
        </p:txBody>
      </p:sp>
    </p:spTree>
    <p:extLst>
      <p:ext uri="{BB962C8B-B14F-4D97-AF65-F5344CB8AC3E}">
        <p14:creationId xmlns:p14="http://schemas.microsoft.com/office/powerpoint/2010/main" val="1896767861"/>
      </p:ext>
    </p:extLst>
  </p:cSld>
  <p:clrMapOvr>
    <a:masterClrMapping/>
  </p:clrMapOvr>
</p:sld>
</file>

<file path=ppt/theme/theme1.xml><?xml version="1.0" encoding="utf-8"?>
<a:theme xmlns:a="http://schemas.openxmlformats.org/drawingml/2006/main" name="Office テーマ">
  <a:themeElements>
    <a:clrScheme name="IWSQ 1">
      <a:dk1>
        <a:srgbClr val="333333"/>
      </a:dk1>
      <a:lt1>
        <a:srgbClr val="FFFFFF"/>
      </a:lt1>
      <a:dk2>
        <a:srgbClr val="8D8D8D"/>
      </a:dk2>
      <a:lt2>
        <a:srgbClr val="E7E6E6"/>
      </a:lt2>
      <a:accent1>
        <a:srgbClr val="41A0BA"/>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o Sans JP">
      <a:majorFont>
        <a:latin typeface="Roboto"/>
        <a:ea typeface="Noto Sans JP"/>
        <a:cs typeface=""/>
      </a:majorFont>
      <a:minorFont>
        <a:latin typeface="Roboto"/>
        <a:ea typeface="Noto Sans JP"/>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ctr">
        <a:no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4645</TotalTime>
  <Words>1567</Words>
  <Application>Microsoft Macintosh PowerPoint</Application>
  <PresentationFormat>ワイド画面</PresentationFormat>
  <Paragraphs>228</Paragraphs>
  <Slides>36</Slides>
  <Notes>1</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36</vt:i4>
      </vt:variant>
    </vt:vector>
  </HeadingPairs>
  <TitlesOfParts>
    <vt:vector size="46" baseType="lpstr">
      <vt:lpstr>ArialMT</vt:lpstr>
      <vt:lpstr>Hiragino Sans W7</vt:lpstr>
      <vt:lpstr>MS</vt:lpstr>
      <vt:lpstr>Ricty Diminished</vt:lpstr>
      <vt:lpstr>TimesNewRomanPSMT</vt:lpstr>
      <vt:lpstr>游ゴシック</vt:lpstr>
      <vt:lpstr>Arial</vt:lpstr>
      <vt:lpstr>Menlo</vt:lpstr>
      <vt:lpstr>Roboto</vt:lpstr>
      <vt:lpstr>Office テーマ</vt:lpstr>
      <vt:lpstr>プログラミングの学習環境に関する研究 (既存の授業システムとの比較)</vt:lpstr>
      <vt:lpstr>目次</vt:lpstr>
      <vt:lpstr>1. はじめに</vt:lpstr>
      <vt:lpstr>1. はじめに</vt:lpstr>
      <vt:lpstr>1. はじめに</vt:lpstr>
      <vt:lpstr>ブラウザ上で完結し、 軽量かつテスト可能な 学習環境を提案</vt:lpstr>
      <vt:lpstr>1. はじめに</vt:lpstr>
      <vt:lpstr>2. (再)構築したシステムについて</vt:lpstr>
      <vt:lpstr>2. (再)構築したシステムについて</vt:lpstr>
      <vt:lpstr>2. (再)構築したシステムについて</vt:lpstr>
      <vt:lpstr>2. (再)構築したシステムについて</vt:lpstr>
      <vt:lpstr>2. (再)構築したシステムについて</vt:lpstr>
      <vt:lpstr>2. (再)構築したシステムについて</vt:lpstr>
      <vt:lpstr>2. (再)構築したシステムについて</vt:lpstr>
      <vt:lpstr>3. 学習効果の測定について</vt:lpstr>
      <vt:lpstr>3. 学習効果の測定について</vt:lpstr>
      <vt:lpstr>3. 学習効果の測定について</vt:lpstr>
      <vt:lpstr>3. 学習効果の測定について</vt:lpstr>
      <vt:lpstr>3. 学習効果の測定について</vt:lpstr>
      <vt:lpstr>3. 学習効果の測定について</vt:lpstr>
      <vt:lpstr>3. 学習効果の測定について</vt:lpstr>
      <vt:lpstr>3. 学習効果の測定について</vt:lpstr>
      <vt:lpstr>3. 学習効果の測定について</vt:lpstr>
      <vt:lpstr>3. 学習効果の測定について</vt:lpstr>
      <vt:lpstr>3. 学習効果の測定について</vt:lpstr>
      <vt:lpstr>3. 学習効果の測定について</vt:lpstr>
      <vt:lpstr>4.アンケートついて </vt:lpstr>
      <vt:lpstr>4.アンケートついて</vt:lpstr>
      <vt:lpstr>4.アンケートついて </vt:lpstr>
      <vt:lpstr>4.アンケートついて</vt:lpstr>
      <vt:lpstr>4.アンケートついて</vt:lpstr>
      <vt:lpstr>5. 新システムの性能評価について</vt:lpstr>
      <vt:lpstr>5. 新システムの性能評価について</vt:lpstr>
      <vt:lpstr>5. 新システムの性能評価について</vt:lpstr>
      <vt:lpstr>5. 新システムの性能評価について</vt:lpstr>
      <vt:lpstr>6. 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5E14-kure</dc:creator>
  <cp:lastModifiedBy>2S17-kure</cp:lastModifiedBy>
  <cp:revision>875</cp:revision>
  <cp:lastPrinted>2022-07-27T04:36:42Z</cp:lastPrinted>
  <dcterms:created xsi:type="dcterms:W3CDTF">2022-07-19T22:40:06Z</dcterms:created>
  <dcterms:modified xsi:type="dcterms:W3CDTF">2024-01-13T15:30:44Z</dcterms:modified>
</cp:coreProperties>
</file>