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62" d="100"/>
          <a:sy n="62"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364029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208038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310206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210703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408731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03715E5B-F2F8-42B0-9327-275BAF481E92}" type="datetimeFigureOut">
              <a:rPr lang="en-US" smtClean="0"/>
              <a:t>12/23/2016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58196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03715E5B-F2F8-42B0-9327-275BAF481E92}" type="datetimeFigureOut">
              <a:rPr lang="en-US" smtClean="0"/>
              <a:t>12/23/2016</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33426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03715E5B-F2F8-42B0-9327-275BAF481E92}" type="datetimeFigureOut">
              <a:rPr lang="en-US" smtClean="0"/>
              <a:t>12/23/2016</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18805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3715E5B-F2F8-42B0-9327-275BAF481E92}" type="datetimeFigureOut">
              <a:rPr lang="en-US" smtClean="0"/>
              <a:t>12/23/2016</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112174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03715E5B-F2F8-42B0-9327-275BAF481E92}" type="datetimeFigureOut">
              <a:rPr lang="en-US" smtClean="0"/>
              <a:t>12/23/2016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197538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03715E5B-F2F8-42B0-9327-275BAF481E92}" type="datetimeFigureOut">
              <a:rPr lang="en-US" smtClean="0"/>
              <a:t>12/23/2016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386CBFF9-2DB3-4317-A46D-BC22EF0A0086}" type="slidenum">
              <a:rPr lang="en-US" smtClean="0"/>
              <a:t>‹#›</a:t>
            </a:fld>
            <a:endParaRPr lang="en-US"/>
          </a:p>
        </p:txBody>
      </p:sp>
    </p:spTree>
    <p:extLst>
      <p:ext uri="{BB962C8B-B14F-4D97-AF65-F5344CB8AC3E}">
        <p14:creationId xmlns:p14="http://schemas.microsoft.com/office/powerpoint/2010/main" val="205635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15E5B-F2F8-42B0-9327-275BAF481E92}" type="datetimeFigureOut">
              <a:rPr lang="en-US" smtClean="0"/>
              <a:t>12/23/2016</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CBFF9-2DB3-4317-A46D-BC22EF0A0086}" type="slidenum">
              <a:rPr lang="en-US" smtClean="0"/>
              <a:t>‹#›</a:t>
            </a:fld>
            <a:endParaRPr lang="en-US"/>
          </a:p>
        </p:txBody>
      </p:sp>
    </p:spTree>
    <p:extLst>
      <p:ext uri="{BB962C8B-B14F-4D97-AF65-F5344CB8AC3E}">
        <p14:creationId xmlns:p14="http://schemas.microsoft.com/office/powerpoint/2010/main" val="134870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旅行収益ゲーム</a:t>
            </a:r>
            <a:endParaRPr lang="en-US" dirty="0"/>
          </a:p>
        </p:txBody>
      </p:sp>
      <p:sp>
        <p:nvSpPr>
          <p:cNvPr id="3" name="サブタイトル 2"/>
          <p:cNvSpPr>
            <a:spLocks noGrp="1"/>
          </p:cNvSpPr>
          <p:nvPr>
            <p:ph type="subTitle" idx="1"/>
          </p:nvPr>
        </p:nvSpPr>
        <p:spPr/>
        <p:txBody>
          <a:bodyPr/>
          <a:lstStyle/>
          <a:p>
            <a:r>
              <a:rPr lang="en-US" dirty="0" smtClean="0"/>
              <a:t>20161223</a:t>
            </a:r>
            <a:endParaRPr lang="en-US" dirty="0"/>
          </a:p>
        </p:txBody>
      </p:sp>
    </p:spTree>
    <p:extLst>
      <p:ext uri="{BB962C8B-B14F-4D97-AF65-F5344CB8AC3E}">
        <p14:creationId xmlns:p14="http://schemas.microsoft.com/office/powerpoint/2010/main" val="297009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234" y="141700"/>
            <a:ext cx="10515600" cy="1325563"/>
          </a:xfrm>
        </p:spPr>
        <p:txBody>
          <a:bodyPr/>
          <a:lstStyle/>
          <a:p>
            <a:pPr lvl="0" eaLnBrk="0" fontAlgn="base" hangingPunct="0">
              <a:lnSpc>
                <a:spcPct val="100000"/>
              </a:lnSpc>
              <a:spcAft>
                <a:spcPct val="0"/>
              </a:spcAft>
            </a:pP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ゲーム</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旅行代理店収益競争ゲーム</a:t>
            </a:r>
            <a:endParaRPr kumimoji="0" lang="en-US" altLang="en-US" sz="5400" b="0" i="0" u="none" strike="noStrike" cap="none" normalizeH="0" baseline="0" dirty="0" smtClean="0">
              <a:ln>
                <a:noFill/>
              </a:ln>
              <a:solidFill>
                <a:schemeClr val="tx1"/>
              </a:solidFill>
              <a:effectLst/>
            </a:endParaRPr>
          </a:p>
        </p:txBody>
      </p:sp>
      <p:sp>
        <p:nvSpPr>
          <p:cNvPr id="4" name="Rectangle 1"/>
          <p:cNvSpPr>
            <a:spLocks noChangeArrowheads="1"/>
          </p:cNvSpPr>
          <p:nvPr/>
        </p:nvSpPr>
        <p:spPr bwMode="auto">
          <a:xfrm>
            <a:off x="280261" y="1744262"/>
            <a:ext cx="114364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概要</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複数の代理店が航空会社から座席を仕入れて販売し、複数期の仕入れ販売結果の経常収支を争うゲーム</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旅行需要は季節変動が考慮されている中、仕入れ価格と仕入れ座席数を入札した結果、座席を仕入れて季節毎に指定された「相場価格」で販売することにより、営業収入から仕入原価および固定費を差し引いた経常利益の累積をゲーム参加者間で競争する。</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意思決定する変数</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各期において、翌期の航空座席の「仕入れ価格</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仕入れ座席数」を入札する</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トレードオフ</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入札価格が高い程、入札座席数が多いほど、航空座席の仕入れが優先される。但し、入札価格が高ければ収益性が低くなるが、入札価格が低ければ航空座席の仕入れが出来ない可能性がある。</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落札の優先度</a:t>
            </a: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（１）入札価格の高さ、（２）買い取り座席数の多さ、（３）手持ち余剰金（大）</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4098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673261"/>
          </a:xfrm>
        </p:spPr>
        <p:txBody>
          <a:bodyPr>
            <a:normAutofit fontScale="90000"/>
          </a:bodyPr>
          <a:lstStyle/>
          <a:p>
            <a:r>
              <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ゲームの情報</a:t>
            </a:r>
            <a:endParaRPr lang="en-US" dirty="0"/>
          </a:p>
        </p:txBody>
      </p:sp>
      <p:sp>
        <p:nvSpPr>
          <p:cNvPr id="3" name="コンテンツ プレースホルダー 2"/>
          <p:cNvSpPr>
            <a:spLocks noGrp="1"/>
          </p:cNvSpPr>
          <p:nvPr>
            <p:ph idx="1"/>
          </p:nvPr>
        </p:nvSpPr>
        <p:spPr>
          <a:xfrm>
            <a:off x="527265" y="1298683"/>
            <a:ext cx="11137470" cy="4351338"/>
          </a:xfrm>
        </p:spPr>
        <p:txBody>
          <a:bodyPr>
            <a:noAutofit/>
          </a:bodyPr>
          <a:lstStyle/>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各プレイヤの手持ち資金</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2000ドラ</a:t>
            </a:r>
            <a:endParaRPr lang="en-US" altLang="en-US" sz="2400" dirty="0"/>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手持ち資金</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　500ドラになると、緊急融資500ドラを受ける。</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金利は</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5％＠1期）</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座席価格</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5ドラ＠席を想定</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需要・相場の季節動向は以下の通り</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。（12期）</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月　　04　05　06　07　08　09　10　11　12　01　02　03</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需要</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10　15　07　16　18　14　10　07　15　12　06　09</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相場</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上記と同様</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乱数と組み合わせて、バラツキを意図的に発生させる</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拡張性</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基本モデルが出来た後に、拡張可能なピースを追加する</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拡張コンポート例</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イベントリスク（台風が来て、半分の座席しか売れなかった等</a:t>
            </a: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sz="1800" dirty="0"/>
          </a:p>
        </p:txBody>
      </p:sp>
    </p:spTree>
    <p:extLst>
      <p:ext uri="{BB962C8B-B14F-4D97-AF65-F5344CB8AC3E}">
        <p14:creationId xmlns:p14="http://schemas.microsoft.com/office/powerpoint/2010/main" val="42871246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12</Words>
  <Application>Microsoft Office PowerPoint</Application>
  <PresentationFormat>ワイド画面</PresentationFormat>
  <Paragraphs>33</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旅行収益ゲーム</vt:lpstr>
      <vt:lpstr>ゲーム：　旅行代理店収益競争ゲーム</vt:lpstr>
      <vt:lpstr>◎ゲームの情報</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Kobayakawa, Naoki</dc:creator>
  <cp:lastModifiedBy>Kobayakawa, Naoki</cp:lastModifiedBy>
  <cp:revision>2</cp:revision>
  <dcterms:created xsi:type="dcterms:W3CDTF">2016-12-23T10:04:21Z</dcterms:created>
  <dcterms:modified xsi:type="dcterms:W3CDTF">2016-12-23T14:31:08Z</dcterms:modified>
</cp:coreProperties>
</file>