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6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11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53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95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59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18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10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6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9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3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6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3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6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32A0E4-716D-4E7A-BD97-646D701A1EAE}" type="datetimeFigureOut">
              <a:rPr lang="ru-RU" smtClean="0"/>
              <a:t>13.11.2022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3EE3AA-DBFE-4FCD-B59F-7575FB5657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05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hyperlink" Target="https://doc.qt.io/qtforpython-5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morphy2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3750B-FB10-6AAC-A62B-4CEE96869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SmartCalendar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E34CB0-0F62-487C-4BD6-B654F58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PyQT, </a:t>
            </a:r>
            <a:r>
              <a:rPr lang="ru-RU" dirty="0"/>
              <a:t>автор – Молчанов Степан, класс 10-Б</a:t>
            </a:r>
          </a:p>
        </p:txBody>
      </p:sp>
    </p:spTree>
    <p:extLst>
      <p:ext uri="{BB962C8B-B14F-4D97-AF65-F5344CB8AC3E}">
        <p14:creationId xmlns:p14="http://schemas.microsoft.com/office/powerpoint/2010/main" val="230068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B74D3-3A8E-1C73-7A3F-524A83B5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33" y="259281"/>
            <a:ext cx="8534400" cy="1507067"/>
          </a:xfrm>
        </p:spPr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C4105-12F0-208B-BC7B-25870CB270D5}"/>
              </a:ext>
            </a:extLst>
          </p:cNvPr>
          <p:cNvSpPr txBox="1"/>
          <p:nvPr/>
        </p:nvSpPr>
        <p:spPr>
          <a:xfrm>
            <a:off x="637563" y="1635853"/>
            <a:ext cx="1051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Документация по </a:t>
            </a:r>
            <a:r>
              <a:rPr lang="en-US" dirty="0"/>
              <a:t>PyQT5: </a:t>
            </a:r>
            <a:r>
              <a:rPr lang="en-US" dirty="0">
                <a:hlinkClick r:id="rId2"/>
              </a:rPr>
              <a:t>https://doc.qt.io/qtforpython-5/</a:t>
            </a:r>
            <a:endParaRPr lang="en-US" dirty="0"/>
          </a:p>
          <a:p>
            <a:r>
              <a:rPr lang="ru-RU" dirty="0"/>
              <a:t>Документация по библиотеке </a:t>
            </a:r>
            <a:r>
              <a:rPr lang="en-US" dirty="0"/>
              <a:t>datetime: </a:t>
            </a:r>
            <a:r>
              <a:rPr lang="en-US" dirty="0">
                <a:hlinkClick r:id="rId3"/>
              </a:rPr>
              <a:t>https://docs.python.org/3/library/datetime.html</a:t>
            </a:r>
            <a:endParaRPr lang="en-US" dirty="0"/>
          </a:p>
          <a:p>
            <a:r>
              <a:rPr lang="ru-RU" dirty="0"/>
              <a:t>Документация по библиотеке </a:t>
            </a:r>
            <a:r>
              <a:rPr lang="en-US" dirty="0"/>
              <a:t>pymorphy2: </a:t>
            </a:r>
            <a:r>
              <a:rPr lang="en-US" dirty="0">
                <a:hlinkClick r:id="rId4"/>
              </a:rPr>
              <a:t>https://pymorphy2.readthedocs.io/en/stable/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FA66B-FE82-4B2B-E3B9-FCD32A44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6" y="125057"/>
            <a:ext cx="8534400" cy="1507067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A4FE947-E6BA-B560-82E1-5D9147E7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63" y="172603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Умный календарь способен создавать события (напоминания) для различных пользователей. Напоминания срабатывают за сутки и за час до установленного времени.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B8E6D-F794-E828-E6EF-7CD06BEC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89" y="158613"/>
            <a:ext cx="8534400" cy="1507067"/>
          </a:xfrm>
        </p:spPr>
        <p:txBody>
          <a:bodyPr/>
          <a:lstStyle/>
          <a:p>
            <a:r>
              <a:rPr lang="ru-RU" dirty="0"/>
              <a:t>Скриншоты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7289B5-8230-2A83-765C-9A5193D8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" y="2728815"/>
            <a:ext cx="3724795" cy="1400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56EFC-CD30-0A42-72B1-35DA00277BF6}"/>
              </a:ext>
            </a:extLst>
          </p:cNvPr>
          <p:cNvSpPr txBox="1"/>
          <p:nvPr/>
        </p:nvSpPr>
        <p:spPr>
          <a:xfrm>
            <a:off x="709378" y="4129185"/>
            <a:ext cx="372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 в программу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49A3C3F-D731-135F-F0FF-8FAA519E5CEA}"/>
              </a:ext>
            </a:extLst>
          </p:cNvPr>
          <p:cNvCxnSpPr/>
          <p:nvPr/>
        </p:nvCxnSpPr>
        <p:spPr>
          <a:xfrm>
            <a:off x="4921541" y="3429000"/>
            <a:ext cx="23489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C0B731-354A-14C6-C876-3D17B6DFE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17" y="1515831"/>
            <a:ext cx="4308562" cy="3826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D28D1-AFC4-897F-D070-9D421FCC13DE}"/>
              </a:ext>
            </a:extLst>
          </p:cNvPr>
          <p:cNvSpPr txBox="1"/>
          <p:nvPr/>
        </p:nvSpPr>
        <p:spPr>
          <a:xfrm>
            <a:off x="7595417" y="5402510"/>
            <a:ext cx="43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CC"/>
                </a:solidFill>
              </a:rPr>
              <a:t>Основной интерфейс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21335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B8E6D-F794-E828-E6EF-7CD06BEC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89" y="158613"/>
            <a:ext cx="8534400" cy="1507067"/>
          </a:xfrm>
        </p:spPr>
        <p:txBody>
          <a:bodyPr/>
          <a:lstStyle/>
          <a:p>
            <a:r>
              <a:rPr lang="ru-RU" dirty="0"/>
              <a:t>Скриншоты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B20C16-6E08-24FE-9977-D32BFB01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9" y="1212468"/>
            <a:ext cx="3820058" cy="1295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E4CD1-A1AA-BAEC-5C12-78D31E942379}"/>
              </a:ext>
            </a:extLst>
          </p:cNvPr>
          <p:cNvSpPr txBox="1"/>
          <p:nvPr/>
        </p:nvSpPr>
        <p:spPr>
          <a:xfrm>
            <a:off x="461259" y="2479300"/>
            <a:ext cx="38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Ввод логина для восстановления пароля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FE5302E-2AA9-BEAB-3F6F-E1DD6A61B4E0}"/>
              </a:ext>
            </a:extLst>
          </p:cNvPr>
          <p:cNvCxnSpPr>
            <a:cxnSpLocks/>
          </p:cNvCxnSpPr>
          <p:nvPr/>
        </p:nvCxnSpPr>
        <p:spPr>
          <a:xfrm>
            <a:off x="4714613" y="1803633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BEC0DD-16AC-3C1C-2B04-8D27B41C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95" y="1212468"/>
            <a:ext cx="2260188" cy="1822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DB6714-D421-CD83-B21B-23649B310795}"/>
              </a:ext>
            </a:extLst>
          </p:cNvPr>
          <p:cNvSpPr txBox="1"/>
          <p:nvPr/>
        </p:nvSpPr>
        <p:spPr>
          <a:xfrm>
            <a:off x="5524795" y="3054009"/>
            <a:ext cx="34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 на контрольный вопрос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AB185A5-EFBD-9171-5757-ED02B37D03D3}"/>
              </a:ext>
            </a:extLst>
          </p:cNvPr>
          <p:cNvCxnSpPr>
            <a:cxnSpLocks/>
          </p:cNvCxnSpPr>
          <p:nvPr/>
        </p:nvCxnSpPr>
        <p:spPr>
          <a:xfrm>
            <a:off x="7913881" y="1858495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C43ECE8-1E2A-A549-1E55-7899CC8D7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65" y="3756163"/>
            <a:ext cx="2274977" cy="8552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B52C61-03F5-61F5-AA81-DEC838893094}"/>
              </a:ext>
            </a:extLst>
          </p:cNvPr>
          <p:cNvSpPr txBox="1"/>
          <p:nvPr/>
        </p:nvSpPr>
        <p:spPr>
          <a:xfrm>
            <a:off x="8548719" y="4684749"/>
            <a:ext cx="23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CC"/>
                </a:solidFill>
              </a:rPr>
              <a:t>Вход в программу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8CE5DC5-3953-A9BB-5617-96029AC15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65" y="1502224"/>
            <a:ext cx="2232336" cy="7421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37955D-CB5A-7D89-F571-B3EA6F661062}"/>
              </a:ext>
            </a:extLst>
          </p:cNvPr>
          <p:cNvSpPr txBox="1"/>
          <p:nvPr/>
        </p:nvSpPr>
        <p:spPr>
          <a:xfrm>
            <a:off x="8570039" y="2240515"/>
            <a:ext cx="223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Смена пароля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255DCF3-25E0-3E65-5DFC-AA8C4D0D26FE}"/>
              </a:ext>
            </a:extLst>
          </p:cNvPr>
          <p:cNvCxnSpPr/>
          <p:nvPr/>
        </p:nvCxnSpPr>
        <p:spPr>
          <a:xfrm>
            <a:off x="9754353" y="2999253"/>
            <a:ext cx="0" cy="49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0C2D0BC-58B1-2F8B-B97A-697412A21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4032895"/>
            <a:ext cx="5553850" cy="19528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028E864-A9BE-3E27-3179-1631A704CC29}"/>
              </a:ext>
            </a:extLst>
          </p:cNvPr>
          <p:cNvSpPr txBox="1"/>
          <p:nvPr/>
        </p:nvSpPr>
        <p:spPr>
          <a:xfrm>
            <a:off x="542150" y="5985793"/>
            <a:ext cx="555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E5E7867-CB87-1EFD-199B-C944929F29F2}"/>
              </a:ext>
            </a:extLst>
          </p:cNvPr>
          <p:cNvCxnSpPr>
            <a:cxnSpLocks/>
          </p:cNvCxnSpPr>
          <p:nvPr/>
        </p:nvCxnSpPr>
        <p:spPr>
          <a:xfrm flipV="1">
            <a:off x="6425967" y="4496715"/>
            <a:ext cx="2046914" cy="591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1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B6639-F65F-22BB-6196-34E7D2FB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53" y="-151780"/>
            <a:ext cx="8534400" cy="1507067"/>
          </a:xfrm>
        </p:spPr>
        <p:txBody>
          <a:bodyPr/>
          <a:lstStyle/>
          <a:p>
            <a:r>
              <a:rPr lang="ru-RU" dirty="0"/>
              <a:t>План кода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BEDB0-0F0C-1360-EE8C-EBCCF5D2BDDF}"/>
              </a:ext>
            </a:extLst>
          </p:cNvPr>
          <p:cNvSpPr txBox="1"/>
          <p:nvPr/>
        </p:nvSpPr>
        <p:spPr>
          <a:xfrm>
            <a:off x="-11185" y="981512"/>
            <a:ext cx="81745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Константы: </a:t>
            </a:r>
            <a:r>
              <a:rPr lang="en-US" b="0" i="0" dirty="0">
                <a:effectLst/>
                <a:latin typeface="-apple-system"/>
              </a:rPr>
              <a:t>STEP = 17. </a:t>
            </a:r>
            <a:r>
              <a:rPr lang="ru-RU" b="0" i="0" dirty="0">
                <a:effectLst/>
                <a:latin typeface="-apple-system"/>
              </a:rPr>
              <a:t>Константа </a:t>
            </a:r>
            <a:r>
              <a:rPr lang="en-US" b="0" i="0" dirty="0">
                <a:effectLst/>
                <a:latin typeface="-apple-system"/>
              </a:rPr>
              <a:t>STEP </a:t>
            </a:r>
            <a:r>
              <a:rPr lang="ru-RU" b="0" i="0" dirty="0">
                <a:effectLst/>
                <a:latin typeface="-apple-system"/>
              </a:rPr>
              <a:t>задаёт шаг кодировки логина, пароля и т.д. в базе данных.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Функции: </a:t>
            </a:r>
            <a:r>
              <a:rPr lang="en-US" b="0" i="0" dirty="0">
                <a:effectLst/>
                <a:latin typeface="-apple-system"/>
              </a:rPr>
              <a:t>encrypt, decrypt, passwd_check, db_add_event, db_get_events, db_delete_event, db_check_for_event, db_search_event, db_login, db_register, db_get_user_data, db_check_answer, db_change_passwd, db_get_query. </a:t>
            </a:r>
            <a:r>
              <a:rPr lang="ru-RU" b="0" i="0" dirty="0">
                <a:effectLst/>
                <a:latin typeface="-apple-system"/>
              </a:rPr>
              <a:t>Первые две функции кодируют и декодируют строки при передаче их между кодом программы и базой данных. Функция </a:t>
            </a:r>
            <a:r>
              <a:rPr lang="en-US" b="0" i="0" dirty="0">
                <a:effectLst/>
                <a:latin typeface="-apple-system"/>
              </a:rPr>
              <a:t>passwd_check </a:t>
            </a:r>
            <a:r>
              <a:rPr lang="ru-RU" b="0" i="0" dirty="0">
                <a:effectLst/>
                <a:latin typeface="-apple-system"/>
              </a:rPr>
              <a:t>проверяет пароль на соответствие базовым критериям. Остальные функции, начинающиеся на "</a:t>
            </a:r>
            <a:r>
              <a:rPr lang="en-US" b="0" i="0" dirty="0">
                <a:effectLst/>
                <a:latin typeface="-apple-system"/>
              </a:rPr>
              <a:t>db_", </a:t>
            </a:r>
            <a:r>
              <a:rPr lang="ru-RU" b="0" i="0" dirty="0">
                <a:effectLst/>
                <a:latin typeface="-apple-system"/>
              </a:rPr>
              <a:t>позволяют производить различные операции для взаимодействия кода программы и базы данных.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Классы: </a:t>
            </a:r>
            <a:r>
              <a:rPr lang="en-US" b="0" i="0" dirty="0">
                <a:effectLst/>
                <a:latin typeface="-apple-system"/>
              </a:rPr>
              <a:t>Ui_LoginDialog, LoginDialog, Ui_LoginRecDialog, LoginRecDialog, Ui_MainWindow, MainWindow, Ui_RecAnswDialog, RecAnswDialog, Ui_RecDialog, RecDialog, Ui_RegisterDialog, RegisterDialog, Event, User. </a:t>
            </a:r>
            <a:r>
              <a:rPr lang="ru-RU" b="0" i="0" dirty="0">
                <a:effectLst/>
                <a:latin typeface="-apple-system"/>
              </a:rPr>
              <a:t>Классы, начинающиеся на "</a:t>
            </a:r>
            <a:r>
              <a:rPr lang="en-US" b="0" i="0" dirty="0">
                <a:effectLst/>
                <a:latin typeface="-apple-system"/>
              </a:rPr>
              <a:t>Ui_", </a:t>
            </a:r>
            <a:r>
              <a:rPr lang="ru-RU" b="0" i="0" dirty="0">
                <a:effectLst/>
                <a:latin typeface="-apple-system"/>
              </a:rPr>
              <a:t>являются формами. Классы </a:t>
            </a:r>
            <a:r>
              <a:rPr lang="en-US" b="0" i="0" dirty="0">
                <a:effectLst/>
                <a:latin typeface="-apple-system"/>
              </a:rPr>
              <a:t>Event </a:t>
            </a:r>
            <a:r>
              <a:rPr lang="ru-RU" b="0" i="0" dirty="0">
                <a:effectLst/>
                <a:latin typeface="-apple-system"/>
              </a:rPr>
              <a:t>и </a:t>
            </a:r>
            <a:r>
              <a:rPr lang="en-US" b="0" i="0" dirty="0">
                <a:effectLst/>
                <a:latin typeface="-apple-system"/>
              </a:rPr>
              <a:t>User </a:t>
            </a:r>
            <a:r>
              <a:rPr lang="ru-RU" b="0" i="0" dirty="0">
                <a:effectLst/>
                <a:latin typeface="-apple-system"/>
              </a:rPr>
              <a:t>описывают события и пользователей соответственно. Остальные классы реализуют работу окон в программе.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Библиотеки: </a:t>
            </a:r>
            <a:r>
              <a:rPr lang="en-US" b="0" i="0" dirty="0">
                <a:effectLst/>
                <a:latin typeface="-apple-system"/>
              </a:rPr>
              <a:t>PyQt5 </a:t>
            </a:r>
            <a:r>
              <a:rPr lang="ru-RU" b="0" i="0" dirty="0">
                <a:effectLst/>
                <a:latin typeface="-apple-system"/>
              </a:rPr>
              <a:t>для реализации графического интерфейса, </a:t>
            </a:r>
            <a:r>
              <a:rPr lang="en-US" b="0" i="0" dirty="0">
                <a:effectLst/>
                <a:latin typeface="-apple-system"/>
              </a:rPr>
              <a:t>pymorphy2 </a:t>
            </a:r>
            <a:r>
              <a:rPr lang="ru-RU" b="0" i="0" dirty="0">
                <a:effectLst/>
                <a:latin typeface="-apple-system"/>
              </a:rPr>
              <a:t>для согласования существительных с числительными в уведомлениях.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0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5E0CB-633B-716D-646F-FBDC1736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5" y="301226"/>
            <a:ext cx="8534400" cy="1507067"/>
          </a:xfrm>
        </p:spPr>
        <p:txBody>
          <a:bodyPr/>
          <a:lstStyle/>
          <a:p>
            <a:r>
              <a:rPr lang="ru-RU" dirty="0"/>
              <a:t>Как Регистрироваться?</a:t>
            </a:r>
          </a:p>
        </p:txBody>
      </p:sp>
      <p:pic>
        <p:nvPicPr>
          <p:cNvPr id="3" name="registering">
            <a:hlinkClick r:id="" action="ppaction://media"/>
            <a:extLst>
              <a:ext uri="{FF2B5EF4-FFF2-40B4-BE49-F238E27FC236}">
                <a16:creationId xmlns:a16="http://schemas.microsoft.com/office/drawing/2014/main" id="{9AB1F867-469D-C9A8-06CC-4DFDF194E0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9292" y="1663117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A8A8F-6958-2D55-D6E8-BA70FE8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6" y="16000"/>
            <a:ext cx="8534400" cy="1507067"/>
          </a:xfrm>
        </p:spPr>
        <p:txBody>
          <a:bodyPr/>
          <a:lstStyle/>
          <a:p>
            <a:r>
              <a:rPr lang="ru-RU" dirty="0"/>
              <a:t>Добавление нового события</a:t>
            </a:r>
          </a:p>
        </p:txBody>
      </p:sp>
      <p:pic>
        <p:nvPicPr>
          <p:cNvPr id="3" name="adding_event">
            <a:hlinkClick r:id="" action="ppaction://media"/>
            <a:extLst>
              <a:ext uri="{FF2B5EF4-FFF2-40B4-BE49-F238E27FC236}">
                <a16:creationId xmlns:a16="http://schemas.microsoft.com/office/drawing/2014/main" id="{68C36B9E-28C6-0E82-349C-9259F2A57E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9409" y="1523066"/>
            <a:ext cx="8313596" cy="46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3EA1B-ADC0-AB42-009E-76C0858B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200558"/>
            <a:ext cx="11520880" cy="1507067"/>
          </a:xfrm>
        </p:spPr>
        <p:txBody>
          <a:bodyPr>
            <a:normAutofit/>
          </a:bodyPr>
          <a:lstStyle/>
          <a:p>
            <a:r>
              <a:rPr lang="ru-RU" dirty="0"/>
              <a:t>Можно даже менять пользователя во время работы программы!</a:t>
            </a:r>
          </a:p>
        </p:txBody>
      </p:sp>
      <p:pic>
        <p:nvPicPr>
          <p:cNvPr id="3" name="user_changing">
            <a:hlinkClick r:id="" action="ppaction://media"/>
            <a:extLst>
              <a:ext uri="{FF2B5EF4-FFF2-40B4-BE49-F238E27FC236}">
                <a16:creationId xmlns:a16="http://schemas.microsoft.com/office/drawing/2014/main" id="{E4170C81-EE34-066A-B61F-14D43602D0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9291" y="1639777"/>
            <a:ext cx="8920294" cy="50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626AE-2875-3727-89B9-5219D8B4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97" y="41167"/>
            <a:ext cx="10582202" cy="1507067"/>
          </a:xfrm>
        </p:spPr>
        <p:txBody>
          <a:bodyPr/>
          <a:lstStyle/>
          <a:p>
            <a:r>
              <a:rPr lang="ru-RU" dirty="0"/>
              <a:t>Пример всплывающего уведомления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E3187A-0745-AAC5-9E26-179093ED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9" y="2433202"/>
            <a:ext cx="7934257" cy="19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64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371</Words>
  <Application>Microsoft Office PowerPoint</Application>
  <PresentationFormat>Широкоэкранный</PresentationFormat>
  <Paragraphs>26</Paragraphs>
  <Slides>10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-apple-system</vt:lpstr>
      <vt:lpstr>Century Gothic</vt:lpstr>
      <vt:lpstr>Wingdings 3</vt:lpstr>
      <vt:lpstr>Сектор</vt:lpstr>
      <vt:lpstr>SmartCalendar</vt:lpstr>
      <vt:lpstr>Описание проекта</vt:lpstr>
      <vt:lpstr>Скриншоты работы программы</vt:lpstr>
      <vt:lpstr>Скриншоты работы программы</vt:lpstr>
      <vt:lpstr>План кода</vt:lpstr>
      <vt:lpstr>Как Регистрироваться?</vt:lpstr>
      <vt:lpstr>Добавление нового события</vt:lpstr>
      <vt:lpstr>Можно даже менять пользователя во время работы программы!</vt:lpstr>
      <vt:lpstr>Пример всплывающего уведомления</vt:lpstr>
      <vt:lpstr>Источники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SmartCalendar</dc:title>
  <dc:creator>Степан</dc:creator>
  <cp:lastModifiedBy>Степан</cp:lastModifiedBy>
  <cp:revision>2</cp:revision>
  <dcterms:created xsi:type="dcterms:W3CDTF">2022-11-13T20:59:32Z</dcterms:created>
  <dcterms:modified xsi:type="dcterms:W3CDTF">2022-11-13T21:45:12Z</dcterms:modified>
</cp:coreProperties>
</file>