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27.04.2023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27.04.2023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27.04.2023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>
                <a:solidFill>
                  <a:schemeClr val="bg1"/>
                </a:solidFill>
              </a:rPr>
              <a:t>Проект </a:t>
            </a:r>
            <a:r>
              <a:rPr lang="en-US" sz="4400" dirty="0">
                <a:solidFill>
                  <a:schemeClr val="bg1"/>
                </a:solidFill>
              </a:rPr>
              <a:t>WEB-</a:t>
            </a:r>
            <a:r>
              <a:rPr lang="ru-RU" sz="4400" dirty="0">
                <a:solidFill>
                  <a:schemeClr val="bg1"/>
                </a:solidFill>
              </a:rPr>
              <a:t>Сайта </a:t>
            </a:r>
            <a:r>
              <a:rPr lang="en-US" sz="4400" dirty="0">
                <a:solidFill>
                  <a:schemeClr val="bg1"/>
                </a:solidFill>
              </a:rPr>
              <a:t>SPORTSHOP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r" rtl="0"/>
            <a:r>
              <a:rPr lang="ru-RU" dirty="0">
                <a:solidFill>
                  <a:srgbClr val="7CEBFF"/>
                </a:solidFill>
              </a:rPr>
              <a:t>Молчанов Степан, 10-Б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57706-8150-E539-B911-2392DF2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сайта – спортивный магазин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17A77-ABF8-D57A-3931-D69BAE82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Я выбрал модель спортивного магазина в качестве идеи своего проекта, потому что разработка интернет-магазина представляет множество возможностей для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3611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882D5-4567-44F0-19E5-D472365A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366C0-FEE3-0B0A-ED3F-EBD4961E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5175" y="2170670"/>
            <a:ext cx="2036548" cy="2036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23639-7566-A65A-C3CA-078E7E0AA4CC}"/>
              </a:ext>
            </a:extLst>
          </p:cNvPr>
          <p:cNvSpPr txBox="1"/>
          <p:nvPr/>
        </p:nvSpPr>
        <p:spPr>
          <a:xfrm>
            <a:off x="1920574" y="4661932"/>
            <a:ext cx="284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Среда разработки – </a:t>
            </a:r>
            <a:r>
              <a:rPr lang="en-US" dirty="0">
                <a:latin typeface="Bahnschrift" panose="020B0502040204020203" pitchFamily="34" charset="0"/>
              </a:rPr>
              <a:t>JetBrains </a:t>
            </a:r>
            <a:r>
              <a:rPr lang="en-US" dirty="0" err="1">
                <a:latin typeface="Bahnschrift" panose="020B0502040204020203" pitchFamily="34" charset="0"/>
              </a:rPr>
              <a:t>Pycharm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F756E7-39D8-296F-EFCD-558D94B2A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0279" y="2170670"/>
            <a:ext cx="2220129" cy="2436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BCCA60-F6EE-2DA0-2CB1-8C363E4921ED}"/>
              </a:ext>
            </a:extLst>
          </p:cNvPr>
          <p:cNvSpPr txBox="1"/>
          <p:nvPr/>
        </p:nvSpPr>
        <p:spPr>
          <a:xfrm>
            <a:off x="6969211" y="4661932"/>
            <a:ext cx="375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Язык разработки – </a:t>
            </a:r>
            <a:r>
              <a:rPr lang="en-US" dirty="0">
                <a:latin typeface="Bahnschrift" panose="020B0502040204020203" pitchFamily="34" charset="0"/>
              </a:rPr>
              <a:t>Python (</a:t>
            </a:r>
            <a:r>
              <a:rPr lang="ru-RU" dirty="0">
                <a:latin typeface="Bahnschrift" panose="020B0502040204020203" pitchFamily="34" charset="0"/>
              </a:rPr>
              <a:t>сторонние библиотеки: </a:t>
            </a:r>
            <a:r>
              <a:rPr lang="en-US" dirty="0">
                <a:latin typeface="Bahnschrift" panose="020B0502040204020203" pitchFamily="34" charset="0"/>
              </a:rPr>
              <a:t>flask, </a:t>
            </a:r>
            <a:r>
              <a:rPr lang="en-US" dirty="0" err="1">
                <a:latin typeface="Bahnschrift" panose="020B0502040204020203" pitchFamily="34" charset="0"/>
              </a:rPr>
              <a:t>sqlalchemy</a:t>
            </a:r>
            <a:r>
              <a:rPr lang="en-US" dirty="0">
                <a:latin typeface="Bahnschrift" panose="020B0502040204020203" pitchFamily="34" charset="0"/>
              </a:rPr>
              <a:t>, flask-wtf, flask-restful)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ABDDF-1E5C-6A6D-2B50-DAFFA653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7C99E7-ADB2-78D0-D61C-285E6F69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43738"/>
            <a:ext cx="11029615" cy="44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6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5C374-4D81-DA11-55B3-BC260D2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аккаунт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9A57F-29B5-3A66-6FB0-E446B1D1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8" y="1913632"/>
            <a:ext cx="10912863" cy="36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84E6E-906F-5DE0-995A-EEAACE55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2F6DB6-EF25-50DE-CAD3-047739C6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2" y="1930141"/>
            <a:ext cx="10671693" cy="4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48FBB-D4EC-D652-4ED7-98591350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DE739E-01DB-650D-1DBA-3F3B1988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876551"/>
            <a:ext cx="9686322" cy="48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51DAB-1A29-A8B7-8F35-A5D552CB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880EE9-F441-948C-789B-6CE65DB3A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414" y="1939172"/>
            <a:ext cx="3712533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DE026-1812-9A27-B0B8-657A11B164E4}"/>
              </a:ext>
            </a:extLst>
          </p:cNvPr>
          <p:cNvSpPr txBox="1"/>
          <p:nvPr/>
        </p:nvSpPr>
        <p:spPr>
          <a:xfrm>
            <a:off x="3492842" y="5840626"/>
            <a:ext cx="4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</a:rPr>
              <a:t>Фрагмент кода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Api</a:t>
            </a:r>
            <a:r>
              <a:rPr lang="en-US" dirty="0">
                <a:latin typeface="Bahnschrift" panose="020B0502040204020203" pitchFamily="34" charset="0"/>
              </a:rPr>
              <a:t> RESTful</a:t>
            </a:r>
            <a:r>
              <a:rPr lang="ru-RU" dirty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464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31</TotalTime>
  <Words>77</Words>
  <Application>Microsoft Office PowerPoint</Application>
  <PresentationFormat>Широкоэкранный</PresentationFormat>
  <Paragraphs>16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Bahnschrift</vt:lpstr>
      <vt:lpstr>Calibri</vt:lpstr>
      <vt:lpstr>Corbel</vt:lpstr>
      <vt:lpstr>Gill Sans MT</vt:lpstr>
      <vt:lpstr>Wingdings 2</vt:lpstr>
      <vt:lpstr>Дивиденд</vt:lpstr>
      <vt:lpstr>Проект WEB-Сайта SPORTSHOP</vt:lpstr>
      <vt:lpstr>Идея сайта – спортивный магазин</vt:lpstr>
      <vt:lpstr>Технологии</vt:lpstr>
      <vt:lpstr>Регистрация пользователя</vt:lpstr>
      <vt:lpstr>Вход в аккаунт</vt:lpstr>
      <vt:lpstr>ГЛАВНАЯ СТРАНИЦА</vt:lpstr>
      <vt:lpstr>КАТАЛОГ ТОВАРОВ</vt:lpstr>
      <vt:lpstr>Использование API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WEB-Сайта SPORTSHOP</dc:title>
  <dc:creator>Степан</dc:creator>
  <cp:lastModifiedBy>Степан</cp:lastModifiedBy>
  <cp:revision>2</cp:revision>
  <dcterms:created xsi:type="dcterms:W3CDTF">2023-04-26T22:25:21Z</dcterms:created>
  <dcterms:modified xsi:type="dcterms:W3CDTF">2023-04-26T22:56:49Z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