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0" r:id="rId14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379FFB6-878B-4D89-A9F1-908C5F95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2E99EC-6DAC-40C4-9CB0-839F7068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BDA83-60F2-4E0C-99F1-3B198C71DA2A}" type="datetimeFigureOut">
              <a:rPr lang="ru-RU" smtClean="0"/>
              <a:t>27.04.2023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36B973-D323-4241-8653-DEF1D8539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A8A117-4B44-48FF-836C-74493A3812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C633-CCA9-47F5-BCED-A56AA433DC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1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1020-F5BA-43CF-AAA9-C04B3B12EF98}" type="datetimeFigureOut">
              <a:rPr lang="ru-RU" smtClean="0"/>
              <a:t>27.04.2023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73D1A-6084-4304-99B6-284B940079F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64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17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33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C8F0DE-DCFB-4354-8112-588B45C19F1A}" type="datetime1">
              <a:rPr lang="ru-RU" smtClean="0"/>
              <a:t>27.04.2023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B28829-F9CE-4A60-BAD2-B30F1BE4EFBD}" type="datetime1">
              <a:rPr lang="ru-RU" smtClean="0"/>
              <a:t>27.04.2023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7638BE5-3B62-4C03-A438-E1216F2C074B}" type="datetime1">
              <a:rPr lang="ru-RU" smtClean="0"/>
              <a:t>27.04.2023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7B0E0-754C-4477-80CA-88F8319B7DB8}" type="datetime1">
              <a:rPr lang="ru-RU" smtClean="0"/>
              <a:t>27.04.2023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17EAC1-6C84-442C-8E88-63BE1308B9AD}" type="datetime1">
              <a:rPr lang="ru-RU" smtClean="0"/>
              <a:t>27.04.2023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404C7-1C11-4173-AE97-ACE1CDB1DA83}" type="datetime1">
              <a:rPr lang="ru-RU" smtClean="0"/>
              <a:t>27.04.2023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A08C9A-F61E-410C-8D06-F83B63A4711B}" type="datetime1">
              <a:rPr lang="ru-RU" smtClean="0"/>
              <a:t>27.04.2023</a:t>
            </a:fld>
            <a:endParaRPr lang="ru-RU" dirty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3CD88-AC87-4FC1-8AA2-0F05556AC852}" type="datetime1">
              <a:rPr lang="ru-RU" smtClean="0"/>
              <a:t>27.04.2023</a:t>
            </a:fld>
            <a:endParaRPr lang="ru-RU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B0009C-43A7-442E-9A53-3E5FB03870F2}" type="datetime1">
              <a:rPr lang="ru-RU" smtClean="0"/>
              <a:t>27.04.2023</a:t>
            </a:fld>
            <a:endParaRPr lang="ru-RU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AADAC3-179B-49AA-A8D7-B2E70D0E899B}" type="datetime1">
              <a:rPr lang="ru-RU" smtClean="0"/>
              <a:t>27.04.2023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Щелкните значок, чтобы добавить изображение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95E6D-EE8A-4AB4-A6E4-CDAE9E775FB7}" type="datetime1">
              <a:rPr lang="ru-RU" smtClean="0"/>
              <a:t>27.04.2023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85DD959-E34E-4321-8E46-EA4484D707DA}" type="datetime1">
              <a:rPr lang="ru-RU" smtClean="0"/>
              <a:t>27.04.2023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0" name="Прямоуголь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7" name="Рисунок 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 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 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 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ru-RU" sz="4400" dirty="0">
                <a:solidFill>
                  <a:schemeClr val="bg1"/>
                </a:solidFill>
              </a:rPr>
              <a:t>Проект </a:t>
            </a:r>
            <a:r>
              <a:rPr lang="en-US" sz="4400" dirty="0">
                <a:solidFill>
                  <a:schemeClr val="bg1"/>
                </a:solidFill>
              </a:rPr>
              <a:t>WEB-</a:t>
            </a:r>
            <a:r>
              <a:rPr lang="ru-RU" sz="4400" dirty="0">
                <a:solidFill>
                  <a:schemeClr val="bg1"/>
                </a:solidFill>
              </a:rPr>
              <a:t>Сайта </a:t>
            </a:r>
            <a:r>
              <a:rPr lang="en-US" sz="4400" dirty="0">
                <a:solidFill>
                  <a:schemeClr val="bg1"/>
                </a:solidFill>
              </a:rPr>
              <a:t>SPORTSHOP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algn="r" rtl="0"/>
            <a:r>
              <a:rPr lang="ru-RU" dirty="0">
                <a:solidFill>
                  <a:srgbClr val="7CEBFF"/>
                </a:solidFill>
              </a:rPr>
              <a:t>Молчанов Степан, 10-Б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 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5" name="Рисунок 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Прямоугольник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FFFFFF"/>
                </a:solidFill>
              </a:rPr>
              <a:t>Спасибо за внимание!</a:t>
            </a:r>
          </a:p>
        </p:txBody>
      </p:sp>
      <p:grpSp>
        <p:nvGrpSpPr>
          <p:cNvPr id="14" name="Группа 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57706-8150-E539-B911-2392DF28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сайта – спортивный магазин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917A77-ABF8-D57A-3931-D69BAE828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Я выбрал модель спортивного магазина в качестве идеи своего проекта, потому что разработка интернет-магазина представляет множество возможностей для разработки.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236116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882D5-4567-44F0-19E5-D472365A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5366C0-FEE3-0B0A-ED3F-EBD4961EA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5175" y="2170670"/>
            <a:ext cx="2036548" cy="2036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023639-7566-A65A-C3CA-078E7E0AA4CC}"/>
              </a:ext>
            </a:extLst>
          </p:cNvPr>
          <p:cNvSpPr txBox="1"/>
          <p:nvPr/>
        </p:nvSpPr>
        <p:spPr>
          <a:xfrm>
            <a:off x="1920574" y="4661932"/>
            <a:ext cx="284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" panose="020B0502040204020203" pitchFamily="34" charset="0"/>
              </a:rPr>
              <a:t>Среда разработки – </a:t>
            </a:r>
            <a:r>
              <a:rPr lang="en-US" dirty="0">
                <a:latin typeface="Bahnschrift" panose="020B0502040204020203" pitchFamily="34" charset="0"/>
              </a:rPr>
              <a:t>JetBrains </a:t>
            </a:r>
            <a:r>
              <a:rPr lang="en-US" dirty="0" err="1">
                <a:latin typeface="Bahnschrift" panose="020B0502040204020203" pitchFamily="34" charset="0"/>
              </a:rPr>
              <a:t>Pycharm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EF756E7-39D8-296F-EFCD-558D94B2A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0279" y="2170670"/>
            <a:ext cx="2220129" cy="24367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BCCA60-F6EE-2DA0-2CB1-8C363E4921ED}"/>
              </a:ext>
            </a:extLst>
          </p:cNvPr>
          <p:cNvSpPr txBox="1"/>
          <p:nvPr/>
        </p:nvSpPr>
        <p:spPr>
          <a:xfrm>
            <a:off x="6969211" y="4661932"/>
            <a:ext cx="3756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" panose="020B0502040204020203" pitchFamily="34" charset="0"/>
              </a:rPr>
              <a:t>Язык разработки – </a:t>
            </a:r>
            <a:r>
              <a:rPr lang="en-US" dirty="0">
                <a:latin typeface="Bahnschrift" panose="020B0502040204020203" pitchFamily="34" charset="0"/>
              </a:rPr>
              <a:t>Python (</a:t>
            </a:r>
            <a:r>
              <a:rPr lang="ru-RU" dirty="0">
                <a:latin typeface="Bahnschrift" panose="020B0502040204020203" pitchFamily="34" charset="0"/>
              </a:rPr>
              <a:t>сторонние библиотеки: </a:t>
            </a:r>
            <a:r>
              <a:rPr lang="en-US" dirty="0">
                <a:latin typeface="Bahnschrift" panose="020B0502040204020203" pitchFamily="34" charset="0"/>
              </a:rPr>
              <a:t>flask, </a:t>
            </a:r>
            <a:r>
              <a:rPr lang="en-US" dirty="0" err="1">
                <a:latin typeface="Bahnschrift" panose="020B0502040204020203" pitchFamily="34" charset="0"/>
              </a:rPr>
              <a:t>sqlalchemy</a:t>
            </a:r>
            <a:r>
              <a:rPr lang="en-US" dirty="0">
                <a:latin typeface="Bahnschrift" panose="020B0502040204020203" pitchFamily="34" charset="0"/>
              </a:rPr>
              <a:t>, flask-wtf, flask-restful)</a:t>
            </a:r>
            <a:endParaRPr lang="ru-R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43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ABDDF-1E5C-6A6D-2B50-DAFFA653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пользователя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7C99E7-ADB2-78D0-D61C-285E6F694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43738"/>
            <a:ext cx="11029615" cy="446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6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5C374-4D81-DA11-55B3-BC260D23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 в аккаунт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09A57F-29B5-3A66-6FB0-E446B1D1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68" y="1913632"/>
            <a:ext cx="10912863" cy="365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0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84E6E-906F-5DE0-995A-EEAACE55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37799D-D034-2818-1CBD-84825B7BD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30" y="1925403"/>
            <a:ext cx="10912939" cy="554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6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48FBB-D4EC-D652-4ED7-98591350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КАТАЛОГ ТОВАРОВ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DE739E-01DB-650D-1DBA-3F3B19887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6" y="1876551"/>
            <a:ext cx="9686322" cy="487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6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51DAB-1A29-A8B7-8F35-A5D552CB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API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9880EE9-F441-948C-789B-6CE65DB3A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8414" y="1939172"/>
            <a:ext cx="3712533" cy="3678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9DE026-1812-9A27-B0B8-657A11B164E4}"/>
              </a:ext>
            </a:extLst>
          </p:cNvPr>
          <p:cNvSpPr txBox="1"/>
          <p:nvPr/>
        </p:nvSpPr>
        <p:spPr>
          <a:xfrm>
            <a:off x="3492842" y="5840626"/>
            <a:ext cx="428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ahnschrift" panose="020B0502040204020203" pitchFamily="34" charset="0"/>
              </a:rPr>
              <a:t>Фрагмент кода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Api</a:t>
            </a:r>
            <a:r>
              <a:rPr lang="en-US" dirty="0">
                <a:latin typeface="Bahnschrift" panose="020B0502040204020203" pitchFamily="34" charset="0"/>
              </a:rPr>
              <a:t> RESTful</a:t>
            </a:r>
            <a:r>
              <a:rPr lang="ru-RU" dirty="0">
                <a:latin typeface="Bahnschrif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464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E26DE-FC8D-2088-FC3F-245B2ADB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QR-</a:t>
            </a:r>
            <a:r>
              <a:rPr lang="ru-RU" dirty="0"/>
              <a:t>КОД сайта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2A8C56-2252-B69E-BEB5-860E6D4E9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974" y="1907155"/>
            <a:ext cx="4692052" cy="469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56829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«Дивиденд» для ИТ-бизнеса</Template>
  <TotalTime>47</TotalTime>
  <Words>80</Words>
  <Application>Microsoft Office PowerPoint</Application>
  <PresentationFormat>Широкоэкранный</PresentationFormat>
  <Paragraphs>17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Bahnschrift</vt:lpstr>
      <vt:lpstr>Calibri</vt:lpstr>
      <vt:lpstr>Corbel</vt:lpstr>
      <vt:lpstr>Gill Sans MT</vt:lpstr>
      <vt:lpstr>Wingdings 2</vt:lpstr>
      <vt:lpstr>Дивиденд</vt:lpstr>
      <vt:lpstr>Проект WEB-Сайта SPORTSHOP</vt:lpstr>
      <vt:lpstr>Идея сайта – спортивный магазин</vt:lpstr>
      <vt:lpstr>Технологии</vt:lpstr>
      <vt:lpstr>Регистрация пользователя</vt:lpstr>
      <vt:lpstr>Вход в аккаунт</vt:lpstr>
      <vt:lpstr>ГЛАВНАЯ СТРАНИЦА</vt:lpstr>
      <vt:lpstr>КАТАЛОГ ТОВАРОВ</vt:lpstr>
      <vt:lpstr>Использование API</vt:lpstr>
      <vt:lpstr>QR-КОД сайта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WEB-Сайта SPORTSHOP</dc:title>
  <dc:creator>Степан</dc:creator>
  <cp:lastModifiedBy>Степан</cp:lastModifiedBy>
  <cp:revision>3</cp:revision>
  <dcterms:created xsi:type="dcterms:W3CDTF">2023-04-26T22:25:21Z</dcterms:created>
  <dcterms:modified xsi:type="dcterms:W3CDTF">2023-04-27T11:50:32Z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