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FD78E1-7D7D-4AD2-968A-3C5D7DD9C5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548363-4560-41FF-BEF0-74AC5CC6F4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F048D8-B27B-4280-B221-ED4302BB2D6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30B1B5-E63A-4423-A380-6949978DA80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682AFE-4A14-4316-917E-A36C7CEAAC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20A01D-C106-4387-87EF-CC6A642CAB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D42074-9FBD-407E-AC85-FF3C5BAC49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72E82B-94D9-4868-B549-B2286FC89C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D9AA00-DD6E-4F50-AC21-966DB81FCC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DE5040-2B63-4829-9098-7C577BCCEB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90C303-C288-46C7-A37A-AFEDD4E56B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ED1D65-F013-4F33-89E9-16D596EF04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ja-JP" sz="1800" spc="-1" strike="noStrike">
                <a:latin typeface="Arial"/>
              </a:rPr>
              <a:t>クリックし</a:t>
            </a:r>
            <a:r>
              <a:rPr b="0" lang="ja-JP" sz="1800" spc="-1" strike="noStrike">
                <a:latin typeface="Arial"/>
              </a:rPr>
              <a:t>てタイトル</a:t>
            </a:r>
            <a:r>
              <a:rPr b="0" lang="ja-JP" sz="1800" spc="-1" strike="noStrike">
                <a:latin typeface="Arial"/>
              </a:rPr>
              <a:t>テキストを</a:t>
            </a:r>
            <a:r>
              <a:rPr b="0" lang="ja-JP" sz="1800" spc="-1" strike="noStrike">
                <a:latin typeface="Arial"/>
              </a:rPr>
              <a:t>編集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latin typeface="Arial"/>
              </a:rPr>
              <a:t>クリックしてアウトラインのテキストを編集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2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3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4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5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6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7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Noto Serif CJK JP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Noto Serif CJK JP"/>
              </a:rPr>
              <a:t>&lt;フッター&gt;</a:t>
            </a:r>
            <a:endParaRPr b="0" lang="en-US" sz="1400" spc="-1" strike="noStrike">
              <a:latin typeface="Noto Serif CJK JP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Noto Serif CJK JP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34F655-F4A9-4786-B82C-0247788BE4DE}" type="slidenum">
              <a:rPr b="0" lang="en-US" sz="1400" spc="-1" strike="noStrike">
                <a:latin typeface="Noto Serif CJK JP"/>
              </a:rPr>
              <a:t>&lt;番号&gt;</a:t>
            </a:fld>
            <a:endParaRPr b="0" lang="en-US" sz="1400" spc="-1" strike="noStrike">
              <a:latin typeface="Noto Serif CJK JP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Noto Serif CJK JP"/>
              </a:defRPr>
            </a:lvl1pPr>
          </a:lstStyle>
          <a:p>
            <a:r>
              <a:rPr b="0" lang="en-US" sz="1400" spc="-1" strike="noStrike">
                <a:latin typeface="Noto Serif CJK JP"/>
              </a:rPr>
              <a:t>&lt;日付/時刻&gt;</a:t>
            </a:r>
            <a:endParaRPr b="0" lang="en-US" sz="1400" spc="-1" strike="noStrike">
              <a:latin typeface="Noto Serif CJK JP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NVIDIA </a:t>
            </a:r>
            <a:r>
              <a:rPr b="0" lang="en-US" sz="4400" spc="-1" strike="noStrike">
                <a:latin typeface="Arial"/>
              </a:rPr>
              <a:t>Profile </a:t>
            </a:r>
            <a:r>
              <a:rPr b="0" lang="en-US" sz="4400" spc="-1" strike="noStrike">
                <a:latin typeface="Arial"/>
              </a:rPr>
              <a:t>Environment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42" name=""/>
          <p:cNvGraphicFramePr/>
          <p:nvPr/>
        </p:nvGraphicFramePr>
        <p:xfrm>
          <a:off x="347760" y="950400"/>
          <a:ext cx="9401760" cy="4293360"/>
        </p:xfrm>
        <a:graphic>
          <a:graphicData uri="http://schemas.openxmlformats.org/drawingml/2006/table">
            <a:tbl>
              <a:tblPr/>
              <a:tblGrid>
                <a:gridCol w="3418560"/>
                <a:gridCol w="5983560"/>
              </a:tblGrid>
              <a:tr h="3477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Nsight Compute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Nsight Systems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Nsight Deep Learning Designer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NVIDIA</a:t>
                      </a:r>
                      <a:r>
                        <a:rPr b="0" lang="ja-JP" sz="1800" spc="-1" strike="noStrike">
                          <a:latin typeface="Arial"/>
                        </a:rPr>
                        <a:t>の</a:t>
                      </a:r>
                      <a:r>
                        <a:rPr b="0" lang="en-US" sz="1800" spc="-1" strike="noStrike">
                          <a:latin typeface="Arial"/>
                        </a:rPr>
                        <a:t>DNN</a:t>
                      </a:r>
                      <a:r>
                        <a:rPr b="0" lang="ja-JP" sz="1800" spc="-1" strike="noStrike">
                          <a:latin typeface="Arial"/>
                        </a:rPr>
                        <a:t>開発統合環境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DL Prof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800" spc="-1" strike="noStrike">
                          <a:latin typeface="Arial"/>
                        </a:rPr>
                        <a:t>ディープラーニングモデルのプロファイルに特化したプロファイラ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TensorRT Engine Explorer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TensorRT </a:t>
                      </a:r>
                      <a:r>
                        <a:rPr b="0" lang="ja-JP" sz="1800" spc="-1" strike="noStrike">
                          <a:latin typeface="Arial"/>
                        </a:rPr>
                        <a:t>エンジン プランとそれに関連する推論プロファイリングデータを探るための </a:t>
                      </a:r>
                      <a:r>
                        <a:rPr b="0" lang="en-US" sz="1800" spc="-1" strike="noStrike">
                          <a:latin typeface="Arial"/>
                        </a:rPr>
                        <a:t>Python </a:t>
                      </a:r>
                      <a:r>
                        <a:rPr b="0" lang="ja-JP" sz="1800" spc="-1" strike="noStrike">
                          <a:latin typeface="Arial"/>
                        </a:rPr>
                        <a:t>ライブラリと </a:t>
                      </a:r>
                      <a:r>
                        <a:rPr b="0" lang="en-US" sz="1800" spc="-1" strike="noStrike">
                          <a:latin typeface="Arial"/>
                        </a:rPr>
                        <a:t>Jupyter Notebook </a:t>
                      </a:r>
                      <a:r>
                        <a:rPr b="0" lang="ja-JP" sz="1800" spc="-1" strike="noStrike">
                          <a:latin typeface="Arial"/>
                        </a:rPr>
                        <a:t>のセット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TAO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800" spc="-1" strike="noStrike">
                          <a:latin typeface="Arial"/>
                        </a:rPr>
                        <a:t>転移学習キット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TensorFlow </a:t>
                      </a:r>
                      <a:r>
                        <a:rPr b="0" lang="ja-JP" sz="1800" spc="-1" strike="noStrike">
                          <a:latin typeface="Arial"/>
                        </a:rPr>
                        <a:t>と </a:t>
                      </a:r>
                      <a:r>
                        <a:rPr b="0" lang="en-US" sz="1800" spc="-1" strike="noStrike">
                          <a:latin typeface="Arial"/>
                        </a:rPr>
                        <a:t>PyTorch </a:t>
                      </a:r>
                      <a:r>
                        <a:rPr b="0" lang="ja-JP" sz="1800" spc="-1" strike="noStrike">
                          <a:latin typeface="Arial"/>
                        </a:rPr>
                        <a:t>をベースにした </a:t>
                      </a:r>
                      <a:r>
                        <a:rPr b="0" lang="en-US" sz="1800" spc="-1" strike="noStrike">
                          <a:latin typeface="Arial"/>
                        </a:rPr>
                        <a:t>NVIDIA TAO Toolkit </a:t>
                      </a:r>
                      <a:r>
                        <a:rPr b="0" lang="ja-JP" sz="1800" spc="-1" strike="noStrike">
                          <a:latin typeface="Arial"/>
                        </a:rPr>
                        <a:t>は、</a:t>
                      </a:r>
                      <a:r>
                        <a:rPr b="0" lang="en-US" sz="1800" spc="-1" strike="noStrike">
                          <a:latin typeface="Arial"/>
                        </a:rPr>
                        <a:t>NVIDIA TAO </a:t>
                      </a:r>
                      <a:r>
                        <a:rPr b="0" lang="ja-JP" sz="1800" spc="-1" strike="noStrike">
                          <a:latin typeface="Arial"/>
                        </a:rPr>
                        <a:t>フレームワークをローコードで利用できるようにしたもの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Reference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https://www.youtube.com/watch?v=K27rLXkOiqo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NVIDIA </a:t>
            </a:r>
            <a:r>
              <a:rPr b="0" lang="en-US" sz="4400" spc="-1" strike="noStrike">
                <a:latin typeface="Arial"/>
              </a:rPr>
              <a:t>Container </a:t>
            </a:r>
            <a:r>
              <a:rPr b="0" lang="en-US" sz="4400" spc="-1" strike="noStrike">
                <a:latin typeface="Arial"/>
              </a:rPr>
              <a:t>Toolkit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546120" y="1453680"/>
            <a:ext cx="89938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https://docs.nvidia.com/</a:t>
            </a:r>
            <a:r>
              <a:rPr b="0" lang="en-US" sz="1800" spc="-1" strike="noStrike">
                <a:latin typeface="Arial"/>
              </a:rPr>
              <a:t>datacenter/cloud-native/</a:t>
            </a:r>
            <a:r>
              <a:rPr b="0" lang="en-US" sz="1800" spc="-1" strike="noStrike">
                <a:latin typeface="Arial"/>
              </a:rPr>
              <a:t>container-toolkit/latest/install-</a:t>
            </a:r>
            <a:r>
              <a:rPr b="0" lang="en-US" sz="1800" spc="-1" strike="noStrike">
                <a:latin typeface="Arial"/>
              </a:rPr>
              <a:t>guide.html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2024-07-13T21:44:26Z</dcterms:created>
  <dc:creator/>
  <dc:description/>
  <dc:language>ja-JP</dc:language>
  <cp:lastModifiedBy/>
  <dcterms:modified xsi:type="dcterms:W3CDTF">2024-07-15T13:15:20Z</dcterms:modified>
  <cp:revision>17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