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0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8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質問と回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38200" y="1691323"/>
            <a:ext cx="10515600" cy="16621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latin typeface="HGS行書体" panose="03000600000000000000" pitchFamily="66" charset="-128"/>
                <a:ea typeface="HGS行書体" panose="03000600000000000000" pitchFamily="66" charset="-128"/>
              </a:defRPr>
            </a:lvl1pPr>
            <a:lvl2pPr marL="457200" indent="0">
              <a:buFontTx/>
              <a:buNone/>
              <a:defRPr sz="3200">
                <a:latin typeface="HGS行書体" panose="03000600000000000000" pitchFamily="66" charset="-128"/>
                <a:ea typeface="HGS行書体" panose="03000600000000000000" pitchFamily="66" charset="-128"/>
              </a:defRPr>
            </a:lvl2pPr>
            <a:lvl3pPr marL="914400" indent="0">
              <a:buFontTx/>
              <a:buNone/>
              <a:defRPr sz="3200">
                <a:latin typeface="HGS行書体" panose="03000600000000000000" pitchFamily="66" charset="-128"/>
                <a:ea typeface="HGS行書体" panose="03000600000000000000" pitchFamily="66" charset="-128"/>
              </a:defRPr>
            </a:lvl3pPr>
            <a:lvl4pPr marL="1371600" indent="0">
              <a:buFontTx/>
              <a:buNone/>
              <a:defRPr sz="3200">
                <a:latin typeface="HGS行書体" panose="03000600000000000000" pitchFamily="66" charset="-128"/>
                <a:ea typeface="HGS行書体" panose="03000600000000000000" pitchFamily="66" charset="-128"/>
              </a:defRPr>
            </a:lvl4pPr>
            <a:lvl5pPr marL="1828800" indent="0">
              <a:buFontTx/>
              <a:buNone/>
              <a:defRPr sz="3200">
                <a:latin typeface="HGS行書体" panose="03000600000000000000" pitchFamily="66" charset="-128"/>
                <a:ea typeface="HGS行書体" panose="03000600000000000000" pitchFamily="66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838200" y="3627438"/>
            <a:ext cx="10515600" cy="2544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>
              <a:buFontTx/>
              <a:buNone/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 marL="914400" indent="0">
              <a:buFontTx/>
              <a:buNone/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 marL="1371600" indent="0">
              <a:buFontTx/>
              <a:buNone/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 marL="1828800" indent="0">
              <a:buFontTx/>
              <a:buNone/>
              <a:defRPr sz="32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2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34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66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48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14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9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0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8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F3A5-3EDF-497A-85C1-A9872062E2FF}" type="datetimeFigureOut">
              <a:rPr kumimoji="1" lang="ja-JP" altLang="en-US" smtClean="0"/>
              <a:t>2022/8/8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84B0-6E94-4BA0-A926-C878E4F8C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smtClean="0"/>
              <a:t>大食いの猫の名前は？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smtClean="0"/>
              <a:t>ムシュフシュです。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3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smtClean="0"/>
              <a:t>ムシュフシュの別名は？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smtClean="0"/>
              <a:t>大食い野郎です。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6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smtClean="0"/>
              <a:t>デブです。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smtClean="0"/>
              <a:t>その猫はいつ来たのですか？
覚えていますか？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HGS行書体</vt:lpstr>
      <vt:lpstr>HG丸ｺﾞｼｯｸM-PRO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43</cp:revision>
  <dcterms:created xsi:type="dcterms:W3CDTF">2022-08-03T08:38:40Z</dcterms:created>
  <dcterms:modified xsi:type="dcterms:W3CDTF">2022-08-08T04:49:56Z</dcterms:modified>
</cp:coreProperties>
</file>