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2E71-9547-4DD8-80FF-D350C4C3B8AD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18DC-21A3-43A5-944D-31A15BDB20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839200" cy="238125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AI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Gvhd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??</a:t>
            </a:r>
          </a:p>
          <a:p>
            <a:pPr algn="l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Trường-20082843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9369"/>
            <a:ext cx="79248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15199" cy="500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david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brackeen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 se.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stackoverflow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tetris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devoloping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Viết chương trình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tetris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 Chương trình cho phép người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bận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board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(piece)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đất.mới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piece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quay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class brain.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moveRationally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Brain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rate()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board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2*15-4*15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Board: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Piece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piece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rotation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441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Báo cáo giữ kỳ môn AI</vt:lpstr>
      <vt:lpstr>Đề tài:</vt:lpstr>
      <vt:lpstr>Mục lục</vt:lpstr>
      <vt:lpstr>Giới thiệu đề tài</vt:lpstr>
      <vt:lpstr>Phân tích bài toán</vt:lpstr>
      <vt:lpstr>Phân tích bài toán</vt:lpstr>
      <vt:lpstr>Cách làm:</vt:lpstr>
      <vt:lpstr>Slide 8</vt:lpstr>
      <vt:lpstr>Cấu trúc dữ liệu</vt:lpstr>
      <vt:lpstr>Demo</vt:lpstr>
      <vt:lpstr>Slide 11</vt:lpstr>
      <vt:lpstr>Slide 12</vt:lpstr>
      <vt:lpstr>Tài liệu tham khảo</vt:lpstr>
    </vt:vector>
  </TitlesOfParts>
  <Company>mai chau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 kỳ môn AI</dc:title>
  <dc:creator>harunaga</dc:creator>
  <cp:lastModifiedBy>harunaga</cp:lastModifiedBy>
  <cp:revision>4</cp:revision>
  <dcterms:created xsi:type="dcterms:W3CDTF">2012-05-10T00:30:45Z</dcterms:created>
  <dcterms:modified xsi:type="dcterms:W3CDTF">2012-05-10T01:06:09Z</dcterms:modified>
</cp:coreProperties>
</file>