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297B3-08B1-184F-A4A4-97224A6C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CFAF10-B2D9-564C-BE83-266E8303D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5EA456-4DB2-7E4F-856A-11FB3435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AD2-A63C-514C-A333-918BC480AF95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360BCF-EF8F-744B-9872-541B1E4B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286C5F-4A4C-8047-8991-EE0428F9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81B-8987-B54F-A6F3-0921FD218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93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94E3B-99D8-9242-AAC1-95B4DA48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177124-5060-4A42-BD5B-03CCDEF6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764083-DA2D-A64C-B23F-57F7BCF0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AD2-A63C-514C-A333-918BC480AF95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E3CF0-4694-F642-9F2E-BD2FE50F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3CC517-50F0-754D-BB3D-725E2D76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81B-8987-B54F-A6F3-0921FD218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90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4075170-9387-E84C-B35C-3AC6056FA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22FDA7-5C2A-864E-9844-F1EE07034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DBF3B2-FA47-774B-9E29-62187824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AD2-A63C-514C-A333-918BC480AF95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63D39-B74B-DA4D-94E8-D360A89D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67D266-353B-1944-BFE8-3C6ABBF6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81B-8987-B54F-A6F3-0921FD218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89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D6FD8-E799-884C-8478-FF5F57A7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6ED5EB-D4E4-2A4B-9CC4-2B46D937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B78D69-2523-644B-9834-E28BDD7C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AD2-A63C-514C-A333-918BC480AF95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6AC3B-3A48-744E-91C8-00CDBD9D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D2063-6275-B247-832A-6748AF54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81B-8987-B54F-A6F3-0921FD218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1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0696C-EB52-BF45-9FF9-7FBC8CA6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1EBDF-54CC-5345-B08C-4FC2DF1EB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44108-8CAF-C846-8C4C-6E8BA950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AD2-A63C-514C-A333-918BC480AF95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A27BD1-6E26-2749-8860-5B78B0B4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1E8F59-B78C-7949-A3E5-31C37031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81B-8987-B54F-A6F3-0921FD218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D4790-C7E3-7443-A96C-81B98B6C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C1924-FEA5-B342-9F5E-FB679624B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48A4AD-1634-1241-B647-7FFFE4FA0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7E98A7-B5BB-FB42-A724-6E3AF38F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AD2-A63C-514C-A333-918BC480AF95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7214EB-EC92-AD4F-9277-687A464F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1B0208-EC14-9945-B7D0-62E0D924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81B-8987-B54F-A6F3-0921FD218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83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0CF4A-B0BE-F643-9F51-807420A5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325BBF-A12A-9243-81CE-18BC8C6D4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9CC23F-C6C9-0041-AC36-36358DA43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64BEBF-A219-704D-8580-55151162D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2ADA9E-9A24-7749-88CD-DB521724B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E4BFD1-CA49-5C48-9BB4-84930075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AD2-A63C-514C-A333-918BC480AF95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A59BF8-597E-7742-8F98-2F66A592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EA69EE-53E2-624F-B2AA-26CFA684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81B-8987-B54F-A6F3-0921FD218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38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0A04E-2FF4-4246-9A64-EC93C05D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E64CB4-910F-0F4B-B7E0-15AABB65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AD2-A63C-514C-A333-918BC480AF95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07426E-3979-EA48-BE45-AFE863EC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B7C744-72B2-C447-A211-29A2AD1C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81B-8987-B54F-A6F3-0921FD218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66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CDFA2C-E069-4A46-847D-27896833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AD2-A63C-514C-A333-918BC480AF95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E18CD2-6521-2C44-8C31-7C5A1909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4F0568-25E8-4D4E-AB2E-E61C9D89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81B-8987-B54F-A6F3-0921FD218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02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424C6-8282-D54A-9117-9438CDB3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17E58-BD50-7F41-955F-0F1992F4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885199-8023-9D44-B5B1-77A3FFF4E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DF36BB-2E3C-E54A-8E9A-31A6CF87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AD2-A63C-514C-A333-918BC480AF95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47F875-ED3F-084F-9892-D6ACF16A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589DCC-69A1-EA4D-A405-1343D4F7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81B-8987-B54F-A6F3-0921FD218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0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C3B29-7A4B-2C4A-B52D-90765047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740B31-1B31-514A-9471-FA6FCA21E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E66A8F-B90B-714F-B75E-C1EB9D80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A2500C-7A12-5644-8CA4-6A2E3C43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AD2-A63C-514C-A333-918BC480AF95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CE26E3-5135-B541-9EB7-C295B3CD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BB48A8-DAC2-C64A-AE1D-A732AFF8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9E81B-8987-B54F-A6F3-0921FD218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73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97D5AE-FAA4-CD45-AD8D-52402A8C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1BEC90-5003-B44A-8C01-AB3728C5D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2380CD-2460-CC44-9663-5F68A7018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8AD2-A63C-514C-A333-918BC480AF95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7F8F1B-FDAF-DD4B-B345-362EA4050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12618-E818-EE48-82A6-609A9D7F9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E81B-8987-B54F-A6F3-0921FD2183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95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EFDB9-634D-614C-8E65-A57316661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sample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9744A0-1AE5-714E-817C-2193EEFC4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68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Hiroyuki Kobayashi</dc:creator>
  <cp:lastModifiedBy>Hiroyuki Kobayashi</cp:lastModifiedBy>
  <cp:revision>1</cp:revision>
  <dcterms:created xsi:type="dcterms:W3CDTF">2020-05-16T08:36:58Z</dcterms:created>
  <dcterms:modified xsi:type="dcterms:W3CDTF">2020-05-16T08:37:20Z</dcterms:modified>
</cp:coreProperties>
</file>