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F76E5-1A32-4545-AC75-5AFA229ECA31}" v="25" dt="2022-04-09T01:32:22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EM1-11 ac33811s(長岡高専)" userId="23a13dd6-4f67-4098-a421-2c8fc957ee28" providerId="ADAL" clId="{8E5F76E5-1A32-4545-AC75-5AFA229ECA31}"/>
    <pc:docChg chg="custSel addSld modSld">
      <pc:chgData name="ACEM1-11 ac33811s(長岡高専)" userId="23a13dd6-4f67-4098-a421-2c8fc957ee28" providerId="ADAL" clId="{8E5F76E5-1A32-4545-AC75-5AFA229ECA31}" dt="2022-04-09T01:32:22.954" v="385" actId="164"/>
      <pc:docMkLst>
        <pc:docMk/>
      </pc:docMkLst>
      <pc:sldChg chg="addSp modSp mod">
        <pc:chgData name="ACEM1-11 ac33811s(長岡高専)" userId="23a13dd6-4f67-4098-a421-2c8fc957ee28" providerId="ADAL" clId="{8E5F76E5-1A32-4545-AC75-5AFA229ECA31}" dt="2022-04-09T00:37:28.969" v="3" actId="14100"/>
        <pc:sldMkLst>
          <pc:docMk/>
          <pc:sldMk cId="87678294" sldId="256"/>
        </pc:sldMkLst>
        <pc:spChg chg="mod">
          <ac:chgData name="ACEM1-11 ac33811s(長岡高専)" userId="23a13dd6-4f67-4098-a421-2c8fc957ee28" providerId="ADAL" clId="{8E5F76E5-1A32-4545-AC75-5AFA229ECA31}" dt="2022-04-09T00:37:28.969" v="3" actId="14100"/>
          <ac:spMkLst>
            <pc:docMk/>
            <pc:sldMk cId="87678294" sldId="256"/>
            <ac:spMk id="6" creationId="{F9CA2967-C26C-4ED8-A118-45077F596FE6}"/>
          </ac:spMkLst>
        </pc:spChg>
        <pc:grpChg chg="add mod">
          <ac:chgData name="ACEM1-11 ac33811s(長岡高専)" userId="23a13dd6-4f67-4098-a421-2c8fc957ee28" providerId="ADAL" clId="{8E5F76E5-1A32-4545-AC75-5AFA229ECA31}" dt="2022-04-09T00:36:45.049" v="0" actId="164"/>
          <ac:grpSpMkLst>
            <pc:docMk/>
            <pc:sldMk cId="87678294" sldId="256"/>
            <ac:grpSpMk id="7" creationId="{3FB5B510-DA8F-422C-8F6E-0757EE0B93BE}"/>
          </ac:grpSpMkLst>
        </pc:grpChg>
        <pc:picChg chg="mod">
          <ac:chgData name="ACEM1-11 ac33811s(長岡高専)" userId="23a13dd6-4f67-4098-a421-2c8fc957ee28" providerId="ADAL" clId="{8E5F76E5-1A32-4545-AC75-5AFA229ECA31}" dt="2022-04-09T00:36:45.049" v="0" actId="164"/>
          <ac:picMkLst>
            <pc:docMk/>
            <pc:sldMk cId="87678294" sldId="256"/>
            <ac:picMk id="5" creationId="{381D93DE-6FAD-43D5-BF4C-90ADF7A1CC28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41:59.839" v="17" actId="164"/>
        <pc:sldMkLst>
          <pc:docMk/>
          <pc:sldMk cId="144080976" sldId="257"/>
        </pc:sldMkLst>
        <pc:spChg chg="del">
          <ac:chgData name="ACEM1-11 ac33811s(長岡高専)" userId="23a13dd6-4f67-4098-a421-2c8fc957ee28" providerId="ADAL" clId="{8E5F76E5-1A32-4545-AC75-5AFA229ECA31}" dt="2022-04-09T00:39:47.752" v="5" actId="478"/>
          <ac:spMkLst>
            <pc:docMk/>
            <pc:sldMk cId="144080976" sldId="257"/>
            <ac:spMk id="2" creationId="{04F4EECA-753D-4870-90C6-A3E6FA660368}"/>
          </ac:spMkLst>
        </pc:spChg>
        <pc:spChg chg="del">
          <ac:chgData name="ACEM1-11 ac33811s(長岡高専)" userId="23a13dd6-4f67-4098-a421-2c8fc957ee28" providerId="ADAL" clId="{8E5F76E5-1A32-4545-AC75-5AFA229ECA31}" dt="2022-04-09T00:39:47.752" v="5" actId="478"/>
          <ac:spMkLst>
            <pc:docMk/>
            <pc:sldMk cId="144080976" sldId="257"/>
            <ac:spMk id="3" creationId="{EE84AD5D-F033-49E9-8752-A8E9F7110E00}"/>
          </ac:spMkLst>
        </pc:spChg>
        <pc:spChg chg="add mod">
          <ac:chgData name="ACEM1-11 ac33811s(長岡高専)" userId="23a13dd6-4f67-4098-a421-2c8fc957ee28" providerId="ADAL" clId="{8E5F76E5-1A32-4545-AC75-5AFA229ECA31}" dt="2022-04-09T00:41:59.839" v="17" actId="164"/>
          <ac:spMkLst>
            <pc:docMk/>
            <pc:sldMk cId="144080976" sldId="257"/>
            <ac:spMk id="7" creationId="{34F99F22-B44D-4D30-83E8-FF2B237785CE}"/>
          </ac:spMkLst>
        </pc:spChg>
        <pc:grpChg chg="add mod">
          <ac:chgData name="ACEM1-11 ac33811s(長岡高専)" userId="23a13dd6-4f67-4098-a421-2c8fc957ee28" providerId="ADAL" clId="{8E5F76E5-1A32-4545-AC75-5AFA229ECA31}" dt="2022-04-09T00:41:59.839" v="17" actId="164"/>
          <ac:grpSpMkLst>
            <pc:docMk/>
            <pc:sldMk cId="144080976" sldId="257"/>
            <ac:grpSpMk id="6" creationId="{D53D06AB-9EFD-4B75-BA67-ADCFB4C38115}"/>
          </ac:grpSpMkLst>
        </pc:grpChg>
        <pc:picChg chg="add mod">
          <ac:chgData name="ACEM1-11 ac33811s(長岡高専)" userId="23a13dd6-4f67-4098-a421-2c8fc957ee28" providerId="ADAL" clId="{8E5F76E5-1A32-4545-AC75-5AFA229ECA31}" dt="2022-04-09T00:41:59.839" v="17" actId="164"/>
          <ac:picMkLst>
            <pc:docMk/>
            <pc:sldMk cId="144080976" sldId="257"/>
            <ac:picMk id="5" creationId="{80E3077E-7B8F-44D4-99AD-200000A2BA1F}"/>
          </ac:picMkLst>
        </pc:picChg>
        <pc:picChg chg="add del mod">
          <ac:chgData name="ACEM1-11 ac33811s(長岡高専)" userId="23a13dd6-4f67-4098-a421-2c8fc957ee28" providerId="ADAL" clId="{8E5F76E5-1A32-4545-AC75-5AFA229ECA31}" dt="2022-04-09T00:39:52.467" v="8" actId="478"/>
          <ac:picMkLst>
            <pc:docMk/>
            <pc:sldMk cId="144080976" sldId="257"/>
            <ac:picMk id="1026" creationId="{7AAEA5F2-3537-4C4D-B1EF-895C77A62AEF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45:28.993" v="77" actId="164"/>
        <pc:sldMkLst>
          <pc:docMk/>
          <pc:sldMk cId="3640844673" sldId="258"/>
        </pc:sldMkLst>
        <pc:spChg chg="del">
          <ac:chgData name="ACEM1-11 ac33811s(長岡高専)" userId="23a13dd6-4f67-4098-a421-2c8fc957ee28" providerId="ADAL" clId="{8E5F76E5-1A32-4545-AC75-5AFA229ECA31}" dt="2022-04-09T00:44:12.140" v="19" actId="478"/>
          <ac:spMkLst>
            <pc:docMk/>
            <pc:sldMk cId="3640844673" sldId="258"/>
            <ac:spMk id="2" creationId="{E9F23BD6-5866-40EE-91D0-FF4D6C022A6B}"/>
          </ac:spMkLst>
        </pc:spChg>
        <pc:spChg chg="del">
          <ac:chgData name="ACEM1-11 ac33811s(長岡高専)" userId="23a13dd6-4f67-4098-a421-2c8fc957ee28" providerId="ADAL" clId="{8E5F76E5-1A32-4545-AC75-5AFA229ECA31}" dt="2022-04-09T00:44:12.140" v="19" actId="478"/>
          <ac:spMkLst>
            <pc:docMk/>
            <pc:sldMk cId="3640844673" sldId="258"/>
            <ac:spMk id="3" creationId="{27F371F2-D8D3-40EB-913B-416D8CED326D}"/>
          </ac:spMkLst>
        </pc:spChg>
        <pc:spChg chg="add mod">
          <ac:chgData name="ACEM1-11 ac33811s(長岡高専)" userId="23a13dd6-4f67-4098-a421-2c8fc957ee28" providerId="ADAL" clId="{8E5F76E5-1A32-4545-AC75-5AFA229ECA31}" dt="2022-04-09T00:45:28.993" v="77" actId="164"/>
          <ac:spMkLst>
            <pc:docMk/>
            <pc:sldMk cId="3640844673" sldId="258"/>
            <ac:spMk id="6" creationId="{5123A3BF-2AC5-4FA4-A18A-9FCCA1A013F9}"/>
          </ac:spMkLst>
        </pc:spChg>
        <pc:spChg chg="add mod">
          <ac:chgData name="ACEM1-11 ac33811s(長岡高専)" userId="23a13dd6-4f67-4098-a421-2c8fc957ee28" providerId="ADAL" clId="{8E5F76E5-1A32-4545-AC75-5AFA229ECA31}" dt="2022-04-09T00:45:28.993" v="77" actId="164"/>
          <ac:spMkLst>
            <pc:docMk/>
            <pc:sldMk cId="3640844673" sldId="258"/>
            <ac:spMk id="7" creationId="{4391C501-E9F2-4AA3-B1E4-52F1D250E422}"/>
          </ac:spMkLst>
        </pc:spChg>
        <pc:spChg chg="add mod">
          <ac:chgData name="ACEM1-11 ac33811s(長岡高専)" userId="23a13dd6-4f67-4098-a421-2c8fc957ee28" providerId="ADAL" clId="{8E5F76E5-1A32-4545-AC75-5AFA229ECA31}" dt="2022-04-09T00:45:28.993" v="77" actId="164"/>
          <ac:spMkLst>
            <pc:docMk/>
            <pc:sldMk cId="3640844673" sldId="258"/>
            <ac:spMk id="8" creationId="{BC737ED1-AF32-4F29-8B8F-B413353F9F36}"/>
          </ac:spMkLst>
        </pc:spChg>
        <pc:grpChg chg="add mod">
          <ac:chgData name="ACEM1-11 ac33811s(長岡高専)" userId="23a13dd6-4f67-4098-a421-2c8fc957ee28" providerId="ADAL" clId="{8E5F76E5-1A32-4545-AC75-5AFA229ECA31}" dt="2022-04-09T00:45:28.993" v="77" actId="164"/>
          <ac:grpSpMkLst>
            <pc:docMk/>
            <pc:sldMk cId="3640844673" sldId="258"/>
            <ac:grpSpMk id="9" creationId="{976C9E49-882D-4950-823D-C075CF09E801}"/>
          </ac:grpSpMkLst>
        </pc:grpChg>
        <pc:picChg chg="add mod">
          <ac:chgData name="ACEM1-11 ac33811s(長岡高専)" userId="23a13dd6-4f67-4098-a421-2c8fc957ee28" providerId="ADAL" clId="{8E5F76E5-1A32-4545-AC75-5AFA229ECA31}" dt="2022-04-09T00:45:28.993" v="77" actId="164"/>
          <ac:picMkLst>
            <pc:docMk/>
            <pc:sldMk cId="3640844673" sldId="258"/>
            <ac:picMk id="5" creationId="{E5EFC1D2-D781-45DB-922E-93DD52E5BE09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50:46.617" v="154" actId="164"/>
        <pc:sldMkLst>
          <pc:docMk/>
          <pc:sldMk cId="2139817772" sldId="259"/>
        </pc:sldMkLst>
        <pc:spChg chg="del mod">
          <ac:chgData name="ACEM1-11 ac33811s(長岡高専)" userId="23a13dd6-4f67-4098-a421-2c8fc957ee28" providerId="ADAL" clId="{8E5F76E5-1A32-4545-AC75-5AFA229ECA31}" dt="2022-04-09T00:49:49.602" v="80" actId="478"/>
          <ac:spMkLst>
            <pc:docMk/>
            <pc:sldMk cId="2139817772" sldId="259"/>
            <ac:spMk id="2" creationId="{198DEF3C-C21F-4263-9890-24A31781E826}"/>
          </ac:spMkLst>
        </pc:spChg>
        <pc:spChg chg="del">
          <ac:chgData name="ACEM1-11 ac33811s(長岡高専)" userId="23a13dd6-4f67-4098-a421-2c8fc957ee28" providerId="ADAL" clId="{8E5F76E5-1A32-4545-AC75-5AFA229ECA31}" dt="2022-04-09T00:49:49.602" v="80" actId="478"/>
          <ac:spMkLst>
            <pc:docMk/>
            <pc:sldMk cId="2139817772" sldId="259"/>
            <ac:spMk id="3" creationId="{A9DE2E9B-939B-465D-B0E5-9DD08365E2AB}"/>
          </ac:spMkLst>
        </pc:spChg>
        <pc:spChg chg="add mod">
          <ac:chgData name="ACEM1-11 ac33811s(長岡高専)" userId="23a13dd6-4f67-4098-a421-2c8fc957ee28" providerId="ADAL" clId="{8E5F76E5-1A32-4545-AC75-5AFA229ECA31}" dt="2022-04-09T00:50:46.617" v="154" actId="164"/>
          <ac:spMkLst>
            <pc:docMk/>
            <pc:sldMk cId="2139817772" sldId="259"/>
            <ac:spMk id="6" creationId="{938992C4-4A00-497A-8395-F18167BB3268}"/>
          </ac:spMkLst>
        </pc:spChg>
        <pc:spChg chg="add mod">
          <ac:chgData name="ACEM1-11 ac33811s(長岡高専)" userId="23a13dd6-4f67-4098-a421-2c8fc957ee28" providerId="ADAL" clId="{8E5F76E5-1A32-4545-AC75-5AFA229ECA31}" dt="2022-04-09T00:50:46.617" v="154" actId="164"/>
          <ac:spMkLst>
            <pc:docMk/>
            <pc:sldMk cId="2139817772" sldId="259"/>
            <ac:spMk id="7" creationId="{F159134D-2885-4EF7-AACB-13316DDE56A5}"/>
          </ac:spMkLst>
        </pc:spChg>
        <pc:grpChg chg="add mod">
          <ac:chgData name="ACEM1-11 ac33811s(長岡高専)" userId="23a13dd6-4f67-4098-a421-2c8fc957ee28" providerId="ADAL" clId="{8E5F76E5-1A32-4545-AC75-5AFA229ECA31}" dt="2022-04-09T00:50:46.617" v="154" actId="164"/>
          <ac:grpSpMkLst>
            <pc:docMk/>
            <pc:sldMk cId="2139817772" sldId="259"/>
            <ac:grpSpMk id="8" creationId="{F4DBD19C-B5C9-4C23-9CE0-4FA1C01BC0A3}"/>
          </ac:grpSpMkLst>
        </pc:grpChg>
        <pc:picChg chg="add mod">
          <ac:chgData name="ACEM1-11 ac33811s(長岡高専)" userId="23a13dd6-4f67-4098-a421-2c8fc957ee28" providerId="ADAL" clId="{8E5F76E5-1A32-4545-AC75-5AFA229ECA31}" dt="2022-04-09T00:50:46.617" v="154" actId="164"/>
          <ac:picMkLst>
            <pc:docMk/>
            <pc:sldMk cId="2139817772" sldId="259"/>
            <ac:picMk id="5" creationId="{9F0B727B-4E93-4251-A37E-E703BDDC06EA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56:14.674" v="168" actId="164"/>
        <pc:sldMkLst>
          <pc:docMk/>
          <pc:sldMk cId="2838007210" sldId="260"/>
        </pc:sldMkLst>
        <pc:spChg chg="del">
          <ac:chgData name="ACEM1-11 ac33811s(長岡高専)" userId="23a13dd6-4f67-4098-a421-2c8fc957ee28" providerId="ADAL" clId="{8E5F76E5-1A32-4545-AC75-5AFA229ECA31}" dt="2022-04-09T00:55:33.969" v="156" actId="478"/>
          <ac:spMkLst>
            <pc:docMk/>
            <pc:sldMk cId="2838007210" sldId="260"/>
            <ac:spMk id="2" creationId="{FE807812-F892-486E-AD13-81482AC6A216}"/>
          </ac:spMkLst>
        </pc:spChg>
        <pc:spChg chg="del">
          <ac:chgData name="ACEM1-11 ac33811s(長岡高専)" userId="23a13dd6-4f67-4098-a421-2c8fc957ee28" providerId="ADAL" clId="{8E5F76E5-1A32-4545-AC75-5AFA229ECA31}" dt="2022-04-09T00:55:33.969" v="156" actId="478"/>
          <ac:spMkLst>
            <pc:docMk/>
            <pc:sldMk cId="2838007210" sldId="260"/>
            <ac:spMk id="3" creationId="{E92AEAA4-D488-4F03-9893-04D98AE0AEA6}"/>
          </ac:spMkLst>
        </pc:spChg>
        <pc:spChg chg="add mod">
          <ac:chgData name="ACEM1-11 ac33811s(長岡高専)" userId="23a13dd6-4f67-4098-a421-2c8fc957ee28" providerId="ADAL" clId="{8E5F76E5-1A32-4545-AC75-5AFA229ECA31}" dt="2022-04-09T00:56:14.674" v="168" actId="164"/>
          <ac:spMkLst>
            <pc:docMk/>
            <pc:sldMk cId="2838007210" sldId="260"/>
            <ac:spMk id="6" creationId="{260B9F07-BA1C-4F04-85F5-C424C125415A}"/>
          </ac:spMkLst>
        </pc:spChg>
        <pc:spChg chg="add del mod">
          <ac:chgData name="ACEM1-11 ac33811s(長岡高専)" userId="23a13dd6-4f67-4098-a421-2c8fc957ee28" providerId="ADAL" clId="{8E5F76E5-1A32-4545-AC75-5AFA229ECA31}" dt="2022-04-09T00:56:00.541" v="165" actId="478"/>
          <ac:spMkLst>
            <pc:docMk/>
            <pc:sldMk cId="2838007210" sldId="260"/>
            <ac:spMk id="7" creationId="{5B424B55-4965-44D8-A40E-023EB7F33891}"/>
          </ac:spMkLst>
        </pc:spChg>
        <pc:grpChg chg="add mod">
          <ac:chgData name="ACEM1-11 ac33811s(長岡高専)" userId="23a13dd6-4f67-4098-a421-2c8fc957ee28" providerId="ADAL" clId="{8E5F76E5-1A32-4545-AC75-5AFA229ECA31}" dt="2022-04-09T00:56:14.674" v="168" actId="164"/>
          <ac:grpSpMkLst>
            <pc:docMk/>
            <pc:sldMk cId="2838007210" sldId="260"/>
            <ac:grpSpMk id="8" creationId="{985345AF-C8D6-4B68-B1CD-B9C466C9F1A4}"/>
          </ac:grpSpMkLst>
        </pc:grpChg>
        <pc:picChg chg="add mod">
          <ac:chgData name="ACEM1-11 ac33811s(長岡高専)" userId="23a13dd6-4f67-4098-a421-2c8fc957ee28" providerId="ADAL" clId="{8E5F76E5-1A32-4545-AC75-5AFA229ECA31}" dt="2022-04-09T00:56:14.674" v="168" actId="164"/>
          <ac:picMkLst>
            <pc:docMk/>
            <pc:sldMk cId="2838007210" sldId="260"/>
            <ac:picMk id="5" creationId="{AD27E20B-62A7-4BA4-BAD4-3D39D2E37E8B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57:59.635" v="232" actId="164"/>
        <pc:sldMkLst>
          <pc:docMk/>
          <pc:sldMk cId="1817768603" sldId="261"/>
        </pc:sldMkLst>
        <pc:spChg chg="del">
          <ac:chgData name="ACEM1-11 ac33811s(長岡高専)" userId="23a13dd6-4f67-4098-a421-2c8fc957ee28" providerId="ADAL" clId="{8E5F76E5-1A32-4545-AC75-5AFA229ECA31}" dt="2022-04-09T00:57:14.289" v="170" actId="478"/>
          <ac:spMkLst>
            <pc:docMk/>
            <pc:sldMk cId="1817768603" sldId="261"/>
            <ac:spMk id="2" creationId="{77D599D7-1E97-43C2-9CC3-DD4E8203DA72}"/>
          </ac:spMkLst>
        </pc:spChg>
        <pc:spChg chg="del">
          <ac:chgData name="ACEM1-11 ac33811s(長岡高専)" userId="23a13dd6-4f67-4098-a421-2c8fc957ee28" providerId="ADAL" clId="{8E5F76E5-1A32-4545-AC75-5AFA229ECA31}" dt="2022-04-09T00:57:14.289" v="170" actId="478"/>
          <ac:spMkLst>
            <pc:docMk/>
            <pc:sldMk cId="1817768603" sldId="261"/>
            <ac:spMk id="3" creationId="{7A599B1F-FAB2-4959-A39F-731AC50390D8}"/>
          </ac:spMkLst>
        </pc:spChg>
        <pc:spChg chg="add mod">
          <ac:chgData name="ACEM1-11 ac33811s(長岡高専)" userId="23a13dd6-4f67-4098-a421-2c8fc957ee28" providerId="ADAL" clId="{8E5F76E5-1A32-4545-AC75-5AFA229ECA31}" dt="2022-04-09T00:57:59.635" v="232" actId="164"/>
          <ac:spMkLst>
            <pc:docMk/>
            <pc:sldMk cId="1817768603" sldId="261"/>
            <ac:spMk id="6" creationId="{5559B7F6-846E-4576-8C9C-9FC6A61BC3FC}"/>
          </ac:spMkLst>
        </pc:spChg>
        <pc:spChg chg="add mod">
          <ac:chgData name="ACEM1-11 ac33811s(長岡高専)" userId="23a13dd6-4f67-4098-a421-2c8fc957ee28" providerId="ADAL" clId="{8E5F76E5-1A32-4545-AC75-5AFA229ECA31}" dt="2022-04-09T00:57:59.635" v="232" actId="164"/>
          <ac:spMkLst>
            <pc:docMk/>
            <pc:sldMk cId="1817768603" sldId="261"/>
            <ac:spMk id="7" creationId="{EC8CD744-4115-4B2D-BD3F-C1215B0FBA34}"/>
          </ac:spMkLst>
        </pc:spChg>
        <pc:grpChg chg="add mod">
          <ac:chgData name="ACEM1-11 ac33811s(長岡高専)" userId="23a13dd6-4f67-4098-a421-2c8fc957ee28" providerId="ADAL" clId="{8E5F76E5-1A32-4545-AC75-5AFA229ECA31}" dt="2022-04-09T00:57:59.635" v="232" actId="164"/>
          <ac:grpSpMkLst>
            <pc:docMk/>
            <pc:sldMk cId="1817768603" sldId="261"/>
            <ac:grpSpMk id="8" creationId="{2ACCA12A-B62A-469C-92A1-6F768FF50B9F}"/>
          </ac:grpSpMkLst>
        </pc:grpChg>
        <pc:picChg chg="add mod">
          <ac:chgData name="ACEM1-11 ac33811s(長岡高専)" userId="23a13dd6-4f67-4098-a421-2c8fc957ee28" providerId="ADAL" clId="{8E5F76E5-1A32-4545-AC75-5AFA229ECA31}" dt="2022-04-09T00:57:59.635" v="232" actId="164"/>
          <ac:picMkLst>
            <pc:docMk/>
            <pc:sldMk cId="1817768603" sldId="261"/>
            <ac:picMk id="5" creationId="{A7777D65-DF5A-40E5-AB2C-31433883FD93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1:04:14.633" v="237" actId="14100"/>
        <pc:sldMkLst>
          <pc:docMk/>
          <pc:sldMk cId="1958652636" sldId="262"/>
        </pc:sldMkLst>
        <pc:spChg chg="del">
          <ac:chgData name="ACEM1-11 ac33811s(長岡高専)" userId="23a13dd6-4f67-4098-a421-2c8fc957ee28" providerId="ADAL" clId="{8E5F76E5-1A32-4545-AC75-5AFA229ECA31}" dt="2022-04-09T01:04:10.946" v="234" actId="478"/>
          <ac:spMkLst>
            <pc:docMk/>
            <pc:sldMk cId="1958652636" sldId="262"/>
            <ac:spMk id="2" creationId="{7260A472-28BB-478B-8553-D80BEA674EB0}"/>
          </ac:spMkLst>
        </pc:spChg>
        <pc:spChg chg="del">
          <ac:chgData name="ACEM1-11 ac33811s(長岡高専)" userId="23a13dd6-4f67-4098-a421-2c8fc957ee28" providerId="ADAL" clId="{8E5F76E5-1A32-4545-AC75-5AFA229ECA31}" dt="2022-04-09T01:04:10.946" v="234" actId="478"/>
          <ac:spMkLst>
            <pc:docMk/>
            <pc:sldMk cId="1958652636" sldId="262"/>
            <ac:spMk id="3" creationId="{56B72D33-364B-4985-9435-5F10479C0F73}"/>
          </ac:spMkLst>
        </pc:spChg>
        <pc:picChg chg="add mod">
          <ac:chgData name="ACEM1-11 ac33811s(長岡高専)" userId="23a13dd6-4f67-4098-a421-2c8fc957ee28" providerId="ADAL" clId="{8E5F76E5-1A32-4545-AC75-5AFA229ECA31}" dt="2022-04-09T01:04:14.633" v="237" actId="14100"/>
          <ac:picMkLst>
            <pc:docMk/>
            <pc:sldMk cId="1958652636" sldId="262"/>
            <ac:picMk id="5" creationId="{03E16E2C-4BEA-4DE4-A882-FEFF4FFACF8A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1:08:14.998" v="244" actId="1076"/>
        <pc:sldMkLst>
          <pc:docMk/>
          <pc:sldMk cId="1500995477" sldId="263"/>
        </pc:sldMkLst>
        <pc:spChg chg="del">
          <ac:chgData name="ACEM1-11 ac33811s(長岡高専)" userId="23a13dd6-4f67-4098-a421-2c8fc957ee28" providerId="ADAL" clId="{8E5F76E5-1A32-4545-AC75-5AFA229ECA31}" dt="2022-04-09T01:08:08.967" v="239" actId="478"/>
          <ac:spMkLst>
            <pc:docMk/>
            <pc:sldMk cId="1500995477" sldId="263"/>
            <ac:spMk id="2" creationId="{9396B350-0346-415F-B126-7A1851B5D64A}"/>
          </ac:spMkLst>
        </pc:spChg>
        <pc:spChg chg="del">
          <ac:chgData name="ACEM1-11 ac33811s(長岡高専)" userId="23a13dd6-4f67-4098-a421-2c8fc957ee28" providerId="ADAL" clId="{8E5F76E5-1A32-4545-AC75-5AFA229ECA31}" dt="2022-04-09T01:08:08.967" v="239" actId="478"/>
          <ac:spMkLst>
            <pc:docMk/>
            <pc:sldMk cId="1500995477" sldId="263"/>
            <ac:spMk id="3" creationId="{B503854B-0EDC-4A8A-A4EF-390BDE7E57E0}"/>
          </ac:spMkLst>
        </pc:spChg>
        <pc:picChg chg="add mod">
          <ac:chgData name="ACEM1-11 ac33811s(長岡高専)" userId="23a13dd6-4f67-4098-a421-2c8fc957ee28" providerId="ADAL" clId="{8E5F76E5-1A32-4545-AC75-5AFA229ECA31}" dt="2022-04-09T01:08:14.998" v="244" actId="1076"/>
          <ac:picMkLst>
            <pc:docMk/>
            <pc:sldMk cId="1500995477" sldId="263"/>
            <ac:picMk id="5" creationId="{FC4AE925-B327-4B6F-B322-AD14F4002162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1:32:22.954" v="385" actId="164"/>
        <pc:sldMkLst>
          <pc:docMk/>
          <pc:sldMk cId="995672093" sldId="264"/>
        </pc:sldMkLst>
        <pc:spChg chg="del">
          <ac:chgData name="ACEM1-11 ac33811s(長岡高専)" userId="23a13dd6-4f67-4098-a421-2c8fc957ee28" providerId="ADAL" clId="{8E5F76E5-1A32-4545-AC75-5AFA229ECA31}" dt="2022-04-09T01:30:20.275" v="246" actId="478"/>
          <ac:spMkLst>
            <pc:docMk/>
            <pc:sldMk cId="995672093" sldId="264"/>
            <ac:spMk id="2" creationId="{6FD8BC9B-1E92-437B-9735-0BDE50610C05}"/>
          </ac:spMkLst>
        </pc:spChg>
        <pc:spChg chg="del">
          <ac:chgData name="ACEM1-11 ac33811s(長岡高専)" userId="23a13dd6-4f67-4098-a421-2c8fc957ee28" providerId="ADAL" clId="{8E5F76E5-1A32-4545-AC75-5AFA229ECA31}" dt="2022-04-09T01:30:20.275" v="246" actId="478"/>
          <ac:spMkLst>
            <pc:docMk/>
            <pc:sldMk cId="995672093" sldId="264"/>
            <ac:spMk id="3" creationId="{6EFACD92-EE92-4817-9F1D-21B276A3B47F}"/>
          </ac:spMkLst>
        </pc:spChg>
        <pc:spChg chg="add mod">
          <ac:chgData name="ACEM1-11 ac33811s(長岡高専)" userId="23a13dd6-4f67-4098-a421-2c8fc957ee28" providerId="ADAL" clId="{8E5F76E5-1A32-4545-AC75-5AFA229ECA31}" dt="2022-04-09T01:32:22.954" v="385" actId="164"/>
          <ac:spMkLst>
            <pc:docMk/>
            <pc:sldMk cId="995672093" sldId="264"/>
            <ac:spMk id="6" creationId="{D21F56AB-0988-48BC-8FAA-96D883F8FEBE}"/>
          </ac:spMkLst>
        </pc:spChg>
        <pc:spChg chg="add mod">
          <ac:chgData name="ACEM1-11 ac33811s(長岡高専)" userId="23a13dd6-4f67-4098-a421-2c8fc957ee28" providerId="ADAL" clId="{8E5F76E5-1A32-4545-AC75-5AFA229ECA31}" dt="2022-04-09T01:32:22.954" v="385" actId="164"/>
          <ac:spMkLst>
            <pc:docMk/>
            <pc:sldMk cId="995672093" sldId="264"/>
            <ac:spMk id="7" creationId="{64FEA526-4289-4515-83E8-1AF71B975532}"/>
          </ac:spMkLst>
        </pc:spChg>
        <pc:spChg chg="add mod">
          <ac:chgData name="ACEM1-11 ac33811s(長岡高専)" userId="23a13dd6-4f67-4098-a421-2c8fc957ee28" providerId="ADAL" clId="{8E5F76E5-1A32-4545-AC75-5AFA229ECA31}" dt="2022-04-09T01:32:22.954" v="385" actId="164"/>
          <ac:spMkLst>
            <pc:docMk/>
            <pc:sldMk cId="995672093" sldId="264"/>
            <ac:spMk id="8" creationId="{698D6926-EA85-4DC1-9849-A22091614C36}"/>
          </ac:spMkLst>
        </pc:spChg>
        <pc:spChg chg="add del mod">
          <ac:chgData name="ACEM1-11 ac33811s(長岡高専)" userId="23a13dd6-4f67-4098-a421-2c8fc957ee28" providerId="ADAL" clId="{8E5F76E5-1A32-4545-AC75-5AFA229ECA31}" dt="2022-04-09T01:31:47.945" v="323"/>
          <ac:spMkLst>
            <pc:docMk/>
            <pc:sldMk cId="995672093" sldId="264"/>
            <ac:spMk id="9" creationId="{F94E6ABA-3304-43A8-98FB-BD014603C55C}"/>
          </ac:spMkLst>
        </pc:spChg>
        <pc:spChg chg="add del mod">
          <ac:chgData name="ACEM1-11 ac33811s(長岡高専)" userId="23a13dd6-4f67-4098-a421-2c8fc957ee28" providerId="ADAL" clId="{8E5F76E5-1A32-4545-AC75-5AFA229ECA31}" dt="2022-04-09T01:31:53.181" v="325"/>
          <ac:spMkLst>
            <pc:docMk/>
            <pc:sldMk cId="995672093" sldId="264"/>
            <ac:spMk id="10" creationId="{D986C10D-473B-4D99-8AA6-3C9401F3A667}"/>
          </ac:spMkLst>
        </pc:spChg>
        <pc:spChg chg="add mod">
          <ac:chgData name="ACEM1-11 ac33811s(長岡高専)" userId="23a13dd6-4f67-4098-a421-2c8fc957ee28" providerId="ADAL" clId="{8E5F76E5-1A32-4545-AC75-5AFA229ECA31}" dt="2022-04-09T01:32:22.954" v="385" actId="164"/>
          <ac:spMkLst>
            <pc:docMk/>
            <pc:sldMk cId="995672093" sldId="264"/>
            <ac:spMk id="11" creationId="{3B7CE4F3-1326-4919-805D-057A41A93675}"/>
          </ac:spMkLst>
        </pc:spChg>
        <pc:grpChg chg="add mod">
          <ac:chgData name="ACEM1-11 ac33811s(長岡高専)" userId="23a13dd6-4f67-4098-a421-2c8fc957ee28" providerId="ADAL" clId="{8E5F76E5-1A32-4545-AC75-5AFA229ECA31}" dt="2022-04-09T01:32:22.954" v="385" actId="164"/>
          <ac:grpSpMkLst>
            <pc:docMk/>
            <pc:sldMk cId="995672093" sldId="264"/>
            <ac:grpSpMk id="12" creationId="{EA1F57DB-B697-4DDD-AE65-EC19AE1DEF7F}"/>
          </ac:grpSpMkLst>
        </pc:grpChg>
        <pc:picChg chg="add mod">
          <ac:chgData name="ACEM1-11 ac33811s(長岡高専)" userId="23a13dd6-4f67-4098-a421-2c8fc957ee28" providerId="ADAL" clId="{8E5F76E5-1A32-4545-AC75-5AFA229ECA31}" dt="2022-04-09T01:32:22.954" v="385" actId="164"/>
          <ac:picMkLst>
            <pc:docMk/>
            <pc:sldMk cId="995672093" sldId="264"/>
            <ac:picMk id="5" creationId="{A5FE6268-53AB-43A7-9156-ADF976DF89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D0B99-A56A-4FB6-B9E6-5F1F29042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8900A4-B279-4858-B37C-6A3F3A76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107F0-5A57-494D-9CA3-16C8813F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41B2E2-8E84-4706-BB36-7CDA4334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9FBC0-E902-425D-9DCF-536A1155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08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A4114-CB81-4282-B5DF-1B4A847F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F5F3A3-67C2-45D7-BDE3-56F06967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8879CE-F68D-457E-B689-8877CB19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E02257-0515-474D-B24E-9F07F39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710AF-3C95-4E53-BFEE-737C06B8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1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97DF23-67EC-4C7C-A6B3-7182CB30A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10A017-9536-4D96-B7F5-0AA89812B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4C47B-E603-4BB6-9351-041833B3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2FA77-FBBF-41E4-8F1C-3813952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8BD82F-6632-43C4-BAA1-2E9F2174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00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60A30-4ED1-48BE-B4C6-A2E7252D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2D8B5A-C9BA-4936-B567-94428A35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88930-3B5D-4A3F-8CFC-80F9C2BD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78A00E-D457-42F3-957E-D0ED4632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4BD00-4775-4D13-A43C-BE740499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8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5EDE3-7158-4698-B322-116BCECD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879FA9-1649-4B21-9F3F-2286C996D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5D4021-D0AC-4BB1-BF7D-29E1BF6C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DA27F-83AC-481F-82AA-D24EF837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BC385-2AE9-4990-B379-83589FC4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0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5209C-3585-4298-8934-B713A82C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F71027-87A2-4DA8-A017-3939CE84E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FFFDD2-372A-430A-8308-88B3C18F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5B3A0C-A424-4720-812F-59F51F51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1C551-140E-4DDE-9BA1-E148912A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EA2525-D435-48B1-9719-E1C46C6C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41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01311-4FED-4761-BF8A-CC4B6F7E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4003BA-EC23-46E5-A773-1CE5D9DD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988BA5-CE9B-406C-853A-EF4167111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3E2DCC-E0B3-4759-A92E-6D02ACEDB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2E5688-945C-4035-B757-5464A8658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37561F-DC85-425E-BEB2-2B1DD0D9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F7DEB7-A4E8-4AF7-944C-821BA5B8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245FCD-1127-4DEA-A374-FBC79FED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56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2CDF59-04DC-4594-8C7E-7520872D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798642-7A5E-439C-9ED2-98513AD1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969D68-DCD4-46B8-B8B5-C2C590B5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3E18DC-27D0-431A-98DC-AD73EC5E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3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561BF-06F4-4816-B7A5-3B815FB3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B6D572-ACE7-4E83-80D2-511BBD8A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E8BB7F-622B-4D63-A62B-6788A470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9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99FF1-2FF7-4433-82F2-A5E64A86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665A84-1D95-487C-9747-EB757DC0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CFB18C-7D92-49C1-BF8D-9B4114F61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307BA-AEDE-4E0B-94EF-D5D42038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F4191A-FAED-40AB-86A9-E239E34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5A215C-6334-4FB7-9BA3-3B93789D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09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70828-9F39-4B04-B040-428ED703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9F7ECB-BA56-4614-B662-7BDAB1800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9F83B2-C771-4F28-B135-6B128BD1B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06620D-E3C5-4CF7-82F8-441850ED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C13B64-1704-4D3F-8BC8-5BEF5B4D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CEE7D-103B-4D0F-ADA4-E87B7088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57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73E0A4-5A5D-4945-A1D2-E65ED274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E0FF3-10F6-4A35-A998-D359FBFD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BB1BF-AD13-4AE9-BDA7-4F6C50206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312E-51EA-420F-A778-B7C6418422E2}" type="datetimeFigureOut">
              <a:rPr kumimoji="1" lang="ja-JP" altLang="en-US" smtClean="0"/>
              <a:t>2022/4/9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D0892-E721-450B-92D1-B71271AAE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1E5B1-CF01-49EB-AECF-0BE889DDF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FB5B510-DA8F-422C-8F6E-0757EE0B93BE}"/>
              </a:ext>
            </a:extLst>
          </p:cNvPr>
          <p:cNvGrpSpPr/>
          <p:nvPr/>
        </p:nvGrpSpPr>
        <p:grpSpPr>
          <a:xfrm>
            <a:off x="1846937" y="1393340"/>
            <a:ext cx="4391638" cy="3639058"/>
            <a:chOff x="1846937" y="1393340"/>
            <a:chExt cx="4391638" cy="363905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81D93DE-6FAD-43D5-BF4C-90ADF7A1C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6937" y="1393340"/>
              <a:ext cx="4391638" cy="363905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9CA2967-C26C-4ED8-A118-45077F596FE6}"/>
                </a:ext>
              </a:extLst>
            </p:cNvPr>
            <p:cNvSpPr/>
            <p:nvPr/>
          </p:nvSpPr>
          <p:spPr>
            <a:xfrm>
              <a:off x="1952193" y="3100388"/>
              <a:ext cx="1970115" cy="3286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7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53D06AB-9EFD-4B75-BA67-ADCFB4C38115}"/>
              </a:ext>
            </a:extLst>
          </p:cNvPr>
          <p:cNvGrpSpPr/>
          <p:nvPr/>
        </p:nvGrpSpPr>
        <p:grpSpPr>
          <a:xfrm>
            <a:off x="1375917" y="740428"/>
            <a:ext cx="8557448" cy="5377143"/>
            <a:chOff x="1375917" y="740428"/>
            <a:chExt cx="8557448" cy="537714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0E3077E-7B8F-44D4-99AD-200000A2B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917" y="740428"/>
              <a:ext cx="8557448" cy="5377143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4F99F22-B44D-4D30-83E8-FF2B237785CE}"/>
                </a:ext>
              </a:extLst>
            </p:cNvPr>
            <p:cNvSpPr/>
            <p:nvPr/>
          </p:nvSpPr>
          <p:spPr>
            <a:xfrm>
              <a:off x="7295718" y="4443413"/>
              <a:ext cx="1970115" cy="3286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8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76C9E49-882D-4950-823D-C075CF09E801}"/>
              </a:ext>
            </a:extLst>
          </p:cNvPr>
          <p:cNvGrpSpPr/>
          <p:nvPr/>
        </p:nvGrpSpPr>
        <p:grpSpPr>
          <a:xfrm>
            <a:off x="1652101" y="857250"/>
            <a:ext cx="9868998" cy="4757737"/>
            <a:chOff x="1652101" y="857250"/>
            <a:chExt cx="9868998" cy="475773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5EFC1D2-D781-45DB-922E-93DD52E5B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101" y="857250"/>
              <a:ext cx="9868998" cy="464343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123A3BF-2AC5-4FA4-A18A-9FCCA1A013F9}"/>
                </a:ext>
              </a:extLst>
            </p:cNvPr>
            <p:cNvSpPr/>
            <p:nvPr/>
          </p:nvSpPr>
          <p:spPr>
            <a:xfrm>
              <a:off x="7581468" y="5043488"/>
              <a:ext cx="2634095" cy="5714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391C501-E9F2-4AA3-B1E4-52F1D250E422}"/>
                </a:ext>
              </a:extLst>
            </p:cNvPr>
            <p:cNvSpPr/>
            <p:nvPr/>
          </p:nvSpPr>
          <p:spPr>
            <a:xfrm>
              <a:off x="1652101" y="1181101"/>
              <a:ext cx="9092099" cy="5714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C737ED1-AF32-4F29-8B8F-B413353F9F36}"/>
                </a:ext>
              </a:extLst>
            </p:cNvPr>
            <p:cNvSpPr txBox="1"/>
            <p:nvPr/>
          </p:nvSpPr>
          <p:spPr>
            <a:xfrm>
              <a:off x="1652101" y="128218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ここに数字を入力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84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DBD19C-B5C9-4C23-9CE0-4FA1C01BC0A3}"/>
              </a:ext>
            </a:extLst>
          </p:cNvPr>
          <p:cNvGrpSpPr/>
          <p:nvPr/>
        </p:nvGrpSpPr>
        <p:grpSpPr>
          <a:xfrm>
            <a:off x="1485454" y="1026191"/>
            <a:ext cx="8441280" cy="4805617"/>
            <a:chOff x="1485454" y="1026191"/>
            <a:chExt cx="8441280" cy="480561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F0B727B-4E93-4251-A37E-E703BDDC0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454" y="1026191"/>
              <a:ext cx="8441280" cy="4805617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38992C4-4A00-497A-8395-F18167BB3268}"/>
                </a:ext>
              </a:extLst>
            </p:cNvPr>
            <p:cNvSpPr/>
            <p:nvPr/>
          </p:nvSpPr>
          <p:spPr>
            <a:xfrm>
              <a:off x="3028950" y="1759506"/>
              <a:ext cx="1314450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159134D-2885-4EF7-AACB-13316DDE56A5}"/>
                </a:ext>
              </a:extLst>
            </p:cNvPr>
            <p:cNvSpPr txBox="1"/>
            <p:nvPr/>
          </p:nvSpPr>
          <p:spPr>
            <a:xfrm>
              <a:off x="3222527" y="2240996"/>
              <a:ext cx="6261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自分が入力した数字がここに表示されれば</a:t>
              </a:r>
              <a:r>
                <a:rPr lang="en-US" altLang="ja-JP" b="1" dirty="0">
                  <a:solidFill>
                    <a:srgbClr val="FF0000"/>
                  </a:solidFill>
                </a:rPr>
                <a:t>OK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81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85345AF-C8D6-4B68-B1CD-B9C466C9F1A4}"/>
              </a:ext>
            </a:extLst>
          </p:cNvPr>
          <p:cNvGrpSpPr/>
          <p:nvPr/>
        </p:nvGrpSpPr>
        <p:grpSpPr>
          <a:xfrm>
            <a:off x="1035062" y="821404"/>
            <a:ext cx="9597540" cy="5215192"/>
            <a:chOff x="1035062" y="821404"/>
            <a:chExt cx="9597540" cy="521519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D27E20B-62A7-4BA4-BAD4-3D39D2E37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3014" y="821404"/>
              <a:ext cx="9499588" cy="5215192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0B9F07-BA1C-4F04-85F5-C424C125415A}"/>
                </a:ext>
              </a:extLst>
            </p:cNvPr>
            <p:cNvSpPr/>
            <p:nvPr/>
          </p:nvSpPr>
          <p:spPr>
            <a:xfrm>
              <a:off x="1035062" y="1123951"/>
              <a:ext cx="752935" cy="5714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0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ACCA12A-B62A-469C-92A1-6F768FF50B9F}"/>
              </a:ext>
            </a:extLst>
          </p:cNvPr>
          <p:cNvGrpSpPr/>
          <p:nvPr/>
        </p:nvGrpSpPr>
        <p:grpSpPr>
          <a:xfrm>
            <a:off x="775825" y="814131"/>
            <a:ext cx="9399555" cy="5200907"/>
            <a:chOff x="775825" y="814131"/>
            <a:chExt cx="9399555" cy="520090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7777D65-DF5A-40E5-AB2C-31433883F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825" y="814131"/>
              <a:ext cx="9399555" cy="5200907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559B7F6-846E-4576-8C9C-9FC6A61BC3FC}"/>
                </a:ext>
              </a:extLst>
            </p:cNvPr>
            <p:cNvSpPr/>
            <p:nvPr/>
          </p:nvSpPr>
          <p:spPr>
            <a:xfrm>
              <a:off x="2263788" y="1557337"/>
              <a:ext cx="1093775" cy="7143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C8CD744-4115-4B2D-BD3F-C1215B0FBA34}"/>
                </a:ext>
              </a:extLst>
            </p:cNvPr>
            <p:cNvSpPr txBox="1"/>
            <p:nvPr/>
          </p:nvSpPr>
          <p:spPr>
            <a:xfrm>
              <a:off x="2965353" y="2426733"/>
              <a:ext cx="6261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</a:rPr>
                <a:t>式と答えが表示されていれば</a:t>
              </a:r>
              <a:r>
                <a:rPr kumimoji="1" lang="en-US" altLang="ja-JP" b="1" dirty="0">
                  <a:solidFill>
                    <a:srgbClr val="FF0000"/>
                  </a:solidFill>
                </a:rPr>
                <a:t>OK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76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3E16E2C-4BEA-4DE4-A882-FEFF4FFA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69" y="585533"/>
            <a:ext cx="10156617" cy="52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4AE925-B327-4B6F-B322-AD14F400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7" y="1027986"/>
            <a:ext cx="11162826" cy="480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9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1F57DB-B697-4DDD-AE65-EC19AE1DEF7F}"/>
              </a:ext>
            </a:extLst>
          </p:cNvPr>
          <p:cNvGrpSpPr/>
          <p:nvPr/>
        </p:nvGrpSpPr>
        <p:grpSpPr>
          <a:xfrm>
            <a:off x="2666520" y="80597"/>
            <a:ext cx="6948968" cy="6611171"/>
            <a:chOff x="2666520" y="80597"/>
            <a:chExt cx="6948968" cy="661117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5FE6268-53AB-43A7-9156-ADF976DF8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521" y="80597"/>
              <a:ext cx="6948967" cy="6611171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21F56AB-0988-48BC-8FAA-96D883F8FEBE}"/>
                </a:ext>
              </a:extLst>
            </p:cNvPr>
            <p:cNvSpPr/>
            <p:nvPr/>
          </p:nvSpPr>
          <p:spPr>
            <a:xfrm>
              <a:off x="2830033" y="490538"/>
              <a:ext cx="484667" cy="49371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4FEA526-4289-4515-83E8-1AF71B975532}"/>
                </a:ext>
              </a:extLst>
            </p:cNvPr>
            <p:cNvSpPr txBox="1"/>
            <p:nvPr/>
          </p:nvSpPr>
          <p:spPr>
            <a:xfrm>
              <a:off x="3222529" y="984250"/>
              <a:ext cx="42926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</a:rPr>
                <a:t>矢印を押して，コンパイル＆書き込み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98D6926-EA85-4DC1-9849-A22091614C36}"/>
                </a:ext>
              </a:extLst>
            </p:cNvPr>
            <p:cNvSpPr txBox="1"/>
            <p:nvPr/>
          </p:nvSpPr>
          <p:spPr>
            <a:xfrm>
              <a:off x="3949652" y="5051425"/>
              <a:ext cx="42926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</a:rPr>
                <a:t>書き込みができたことを確認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B7CE4F3-1326-4919-805D-057A41A93675}"/>
                </a:ext>
              </a:extLst>
            </p:cNvPr>
            <p:cNvSpPr/>
            <p:nvPr/>
          </p:nvSpPr>
          <p:spPr>
            <a:xfrm>
              <a:off x="2666520" y="5420757"/>
              <a:ext cx="2291243" cy="45299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67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</Words>
  <Application>Microsoft Office PowerPoint</Application>
  <PresentationFormat>ワイド画面</PresentationFormat>
  <Paragraphs>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ACEM1-11 ac33811s(長岡高専)</dc:creator>
  <cp:lastModifiedBy>ACEM1-11 ac33811s(長岡高専)</cp:lastModifiedBy>
  <cp:revision>1</cp:revision>
  <dcterms:created xsi:type="dcterms:W3CDTF">2022-04-09T00:34:58Z</dcterms:created>
  <dcterms:modified xsi:type="dcterms:W3CDTF">2022-04-09T01:32:29Z</dcterms:modified>
</cp:coreProperties>
</file>