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1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49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29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5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08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4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935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31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73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1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87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4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57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4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41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9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3BD0-7A2C-4C1B-B670-AA90D1487148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5272F1-650C-4138-B919-F9862E82D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27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/>
          <p:cNvPicPr>
            <a:picLocks noChangeAspect="1"/>
          </p:cNvPicPr>
          <p:nvPr/>
        </p:nvPicPr>
        <p:blipFill rotWithShape="1">
          <a:blip r:embed="rId2"/>
          <a:srcRect l="-1774" t="30286" r="50398" b="20304"/>
          <a:stretch/>
        </p:blipFill>
        <p:spPr>
          <a:xfrm>
            <a:off x="5400704" y="2269188"/>
            <a:ext cx="5834669" cy="3379846"/>
          </a:xfrm>
          <a:prstGeom prst="rect">
            <a:avLst/>
          </a:prstGeom>
        </p:spPr>
      </p:pic>
      <p:sp>
        <p:nvSpPr>
          <p:cNvPr id="35" name="小波 34"/>
          <p:cNvSpPr/>
          <p:nvPr/>
        </p:nvSpPr>
        <p:spPr>
          <a:xfrm>
            <a:off x="1328416" y="841209"/>
            <a:ext cx="9047773" cy="1050222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86048" y="5769425"/>
            <a:ext cx="5282598" cy="957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5" y="6218421"/>
            <a:ext cx="642455" cy="4591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82271" y="5769425"/>
            <a:ext cx="1882824" cy="50987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1600" b="1" dirty="0" smtClean="0">
                <a:solidFill>
                  <a:srgbClr val="FFFF00"/>
                </a:solidFill>
              </a:rPr>
              <a:t>カスタードプリン</a:t>
            </a:r>
            <a:r>
              <a:rPr lang="en-US" altLang="ja-JP" sz="1600" b="1" dirty="0" smtClean="0">
                <a:solidFill>
                  <a:srgbClr val="FFFF00"/>
                </a:solidFill>
              </a:rPr>
              <a:t/>
            </a:r>
            <a:br>
              <a:rPr lang="en-US" altLang="ja-JP" sz="1600" b="1" dirty="0" smtClean="0">
                <a:solidFill>
                  <a:srgbClr val="FFFF00"/>
                </a:solidFill>
              </a:rPr>
            </a:br>
            <a:r>
              <a:rPr kumimoji="1" lang="ja-JP" altLang="en-US" sz="1600" b="1" dirty="0" smtClean="0">
                <a:solidFill>
                  <a:srgbClr val="FFFF00"/>
                </a:solidFill>
              </a:rPr>
              <a:t>＋</a:t>
            </a:r>
            <a:r>
              <a:rPr kumimoji="1" lang="en-US" altLang="ja-JP" sz="1600" b="1" dirty="0" smtClean="0">
                <a:solidFill>
                  <a:srgbClr val="FFFF00"/>
                </a:solidFill>
              </a:rPr>
              <a:t>10</a:t>
            </a:r>
            <a:endParaRPr kumimoji="1" lang="ja-JP" altLang="en-US" sz="1600" b="1" dirty="0">
              <a:solidFill>
                <a:srgbClr val="FFFF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69772" y="3796474"/>
            <a:ext cx="4658664" cy="448740"/>
          </a:xfrm>
        </p:spPr>
        <p:txBody>
          <a:bodyPr>
            <a:normAutofit/>
          </a:bodyPr>
          <a:lstStyle/>
          <a:p>
            <a:r>
              <a:rPr lang="ja-JP" altLang="en-US" sz="1600" dirty="0">
                <a:solidFill>
                  <a:schemeClr val="tx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森の</a:t>
            </a:r>
            <a:r>
              <a:rPr lang="ja-JP" altLang="en-US" sz="1600" dirty="0" smtClean="0">
                <a:solidFill>
                  <a:schemeClr val="tx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生き物にぶつかるとライフが減っちゃうよ！</a:t>
            </a: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5" y="228517"/>
            <a:ext cx="1853944" cy="5753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73" y="190193"/>
            <a:ext cx="3256263" cy="60473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13" y="250289"/>
            <a:ext cx="4607783" cy="54070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65" y="221024"/>
            <a:ext cx="662792" cy="57137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20" y="6229774"/>
            <a:ext cx="642455" cy="45918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37" y="6156344"/>
            <a:ext cx="539294" cy="521261"/>
          </a:xfrm>
          <a:prstGeom prst="rect">
            <a:avLst/>
          </a:prstGeom>
        </p:spPr>
      </p:pic>
      <p:sp>
        <p:nvSpPr>
          <p:cNvPr id="13" name="タイトル 1"/>
          <p:cNvSpPr txBox="1">
            <a:spLocks/>
          </p:cNvSpPr>
          <p:nvPr/>
        </p:nvSpPr>
        <p:spPr>
          <a:xfrm>
            <a:off x="1811947" y="5801820"/>
            <a:ext cx="2294273" cy="4292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5600" b="1" dirty="0" smtClean="0">
                <a:solidFill>
                  <a:srgbClr val="FF0000"/>
                </a:solidFill>
              </a:rPr>
              <a:t>おいしくないプリン</a:t>
            </a:r>
            <a:r>
              <a:rPr lang="en-US" altLang="ja-JP" sz="5600" b="1" dirty="0" smtClean="0">
                <a:solidFill>
                  <a:srgbClr val="FF0000"/>
                </a:solidFill>
              </a:rPr>
              <a:t/>
            </a:r>
            <a:br>
              <a:rPr lang="en-US" altLang="ja-JP" sz="5600" b="1" dirty="0" smtClean="0">
                <a:solidFill>
                  <a:srgbClr val="FF0000"/>
                </a:solidFill>
              </a:rPr>
            </a:br>
            <a:r>
              <a:rPr lang="ja-JP" altLang="en-US" sz="5600" b="1" dirty="0" smtClean="0">
                <a:solidFill>
                  <a:srgbClr val="FF0000"/>
                </a:solidFill>
              </a:rPr>
              <a:t>－</a:t>
            </a:r>
            <a:r>
              <a:rPr lang="en-US" altLang="ja-JP" sz="5600" b="1" dirty="0" smtClean="0">
                <a:solidFill>
                  <a:srgbClr val="FF0000"/>
                </a:solidFill>
              </a:rPr>
              <a:t>10</a:t>
            </a:r>
            <a:endParaRPr lang="ja-JP" altLang="en-US" sz="5600" b="1" dirty="0">
              <a:solidFill>
                <a:srgbClr val="FF0000"/>
              </a:solidFill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3651543" y="5749311"/>
            <a:ext cx="2118092" cy="4903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5600" b="1" dirty="0" smtClean="0">
                <a:solidFill>
                  <a:srgbClr val="FFFF00"/>
                </a:solidFill>
              </a:rPr>
              <a:t>スペシャルなプリン</a:t>
            </a:r>
            <a:r>
              <a:rPr lang="en-US" altLang="ja-JP" sz="5600" b="1" dirty="0" smtClean="0">
                <a:solidFill>
                  <a:srgbClr val="FFFF00"/>
                </a:solidFill>
              </a:rPr>
              <a:t/>
            </a:r>
            <a:br>
              <a:rPr lang="en-US" altLang="ja-JP" sz="5600" b="1" dirty="0" smtClean="0">
                <a:solidFill>
                  <a:srgbClr val="FFFF00"/>
                </a:solidFill>
              </a:rPr>
            </a:br>
            <a:r>
              <a:rPr lang="ja-JP" altLang="en-US" sz="5600" b="1" dirty="0" smtClean="0">
                <a:solidFill>
                  <a:srgbClr val="FFFF00"/>
                </a:solidFill>
              </a:rPr>
              <a:t>＋</a:t>
            </a:r>
            <a:r>
              <a:rPr lang="en-US" altLang="ja-JP" sz="5600" b="1" dirty="0" smtClean="0">
                <a:solidFill>
                  <a:srgbClr val="FFFF00"/>
                </a:solidFill>
              </a:rPr>
              <a:t>50</a:t>
            </a:r>
            <a:endParaRPr lang="ja-JP" altLang="en-US" sz="5600" b="1" dirty="0">
              <a:solidFill>
                <a:srgbClr val="FFFF00"/>
              </a:solidFill>
            </a:endParaRPr>
          </a:p>
        </p:txBody>
      </p:sp>
      <p:sp>
        <p:nvSpPr>
          <p:cNvPr id="16" name="サブタイトル 2"/>
          <p:cNvSpPr txBox="1">
            <a:spLocks/>
          </p:cNvSpPr>
          <p:nvPr/>
        </p:nvSpPr>
        <p:spPr>
          <a:xfrm>
            <a:off x="1336849" y="949367"/>
            <a:ext cx="9180929" cy="1046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森の生き物たちに気を付けながら大好きな</a:t>
            </a:r>
            <a:r>
              <a:rPr lang="ja-JP" altLang="en-US" sz="2000" dirty="0" smtClean="0">
                <a:solidFill>
                  <a:srgbClr val="FFFF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カスタードプリン</a:t>
            </a:r>
            <a:r>
              <a:rPr lang="ja-JP" altLang="en-US" sz="2000" dirty="0" smtClean="0">
                <a:solidFill>
                  <a:schemeClr val="tx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を集めよう！！</a:t>
            </a:r>
            <a:endParaRPr lang="en-US" altLang="ja-JP" sz="2000" dirty="0" smtClean="0">
              <a:solidFill>
                <a:schemeClr val="tx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（でも早く帰らないとお母さんに怒られちゃうよ！）</a:t>
            </a:r>
            <a:endParaRPr lang="ja-JP" altLang="en-US" sz="2000" dirty="0">
              <a:solidFill>
                <a:schemeClr val="tx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7" name="サブタイトル 2"/>
          <p:cNvSpPr txBox="1">
            <a:spLocks/>
          </p:cNvSpPr>
          <p:nvPr/>
        </p:nvSpPr>
        <p:spPr>
          <a:xfrm>
            <a:off x="1005397" y="4465736"/>
            <a:ext cx="3554187" cy="6390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制限時間以内</a:t>
            </a:r>
            <a:r>
              <a:rPr lang="ja-JP" altLang="en-US" sz="1600" dirty="0" smtClean="0">
                <a:solidFill>
                  <a:schemeClr val="tx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にゴールを目指しつつ</a:t>
            </a:r>
            <a:endParaRPr lang="en-US" altLang="ja-JP" sz="1600" dirty="0" smtClean="0">
              <a:solidFill>
                <a:schemeClr val="tx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プリンを取って高得点</a:t>
            </a:r>
            <a:r>
              <a:rPr lang="ja-JP" altLang="en-US" sz="1600" dirty="0" smtClean="0">
                <a:solidFill>
                  <a:schemeClr val="tx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を狙おう！</a:t>
            </a:r>
            <a:endParaRPr lang="ja-JP" altLang="en-US" sz="1600" dirty="0">
              <a:solidFill>
                <a:schemeClr val="tx1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19" name="サブタイトル 2"/>
          <p:cNvSpPr txBox="1">
            <a:spLocks/>
          </p:cNvSpPr>
          <p:nvPr/>
        </p:nvSpPr>
        <p:spPr>
          <a:xfrm>
            <a:off x="1223683" y="3088632"/>
            <a:ext cx="4025438" cy="448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 smtClean="0">
                <a:solidFill>
                  <a:schemeClr val="tx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←→で移動、スペースキーでジャンプ</a:t>
            </a:r>
            <a:r>
              <a:rPr lang="ja-JP" altLang="en-US" dirty="0" smtClean="0">
                <a:solidFill>
                  <a:schemeClr val="tx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！</a:t>
            </a:r>
            <a:endParaRPr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0015" y="5755012"/>
            <a:ext cx="1059650" cy="114116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25" b="78018"/>
          <a:stretch/>
        </p:blipFill>
        <p:spPr>
          <a:xfrm>
            <a:off x="9441331" y="6096000"/>
            <a:ext cx="908769" cy="79666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68600" y="6096000"/>
            <a:ext cx="810958" cy="700731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68" y="5895445"/>
            <a:ext cx="642455" cy="459184"/>
          </a:xfrm>
          <a:prstGeom prst="rect">
            <a:avLst/>
          </a:prstGeom>
        </p:spPr>
      </p:pic>
      <p:sp>
        <p:nvSpPr>
          <p:cNvPr id="34" name="下カーブ矢印 33"/>
          <p:cNvSpPr/>
          <p:nvPr/>
        </p:nvSpPr>
        <p:spPr>
          <a:xfrm>
            <a:off x="4141554" y="2110244"/>
            <a:ext cx="4476922" cy="1021546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2750209">
            <a:off x="4539328" y="4476222"/>
            <a:ext cx="1268273" cy="25965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2" y="4809257"/>
            <a:ext cx="756511" cy="540704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699" y="5753135"/>
            <a:ext cx="1035811" cy="110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437" y="329513"/>
            <a:ext cx="11308720" cy="790832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シンプルなルールと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操作性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で子供でも楽しめるゲーム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2578" y="1120345"/>
            <a:ext cx="8596668" cy="58326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難易度は★</a:t>
            </a:r>
            <a:r>
              <a:rPr kumimoji="1" lang="en-US" altLang="ja-JP" dirty="0" smtClean="0"/>
              <a:t>(</a:t>
            </a:r>
            <a:r>
              <a:rPr lang="ja-JP" altLang="en-US" dirty="0"/>
              <a:t>簡単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・★ ★</a:t>
            </a:r>
            <a:r>
              <a:rPr lang="en-US" altLang="ja-JP" dirty="0" smtClean="0"/>
              <a:t>(</a:t>
            </a:r>
            <a:r>
              <a:rPr lang="ja-JP" altLang="en-US" dirty="0" smtClean="0"/>
              <a:t>普通</a:t>
            </a:r>
            <a:r>
              <a:rPr lang="en-US" altLang="ja-JP" dirty="0" smtClean="0"/>
              <a:t>)</a:t>
            </a:r>
            <a:r>
              <a:rPr lang="ja-JP" altLang="en-US" dirty="0"/>
              <a:t>・</a:t>
            </a:r>
            <a:r>
              <a:rPr lang="ja-JP" altLang="en-US" dirty="0" smtClean="0"/>
              <a:t>★ ★</a:t>
            </a:r>
            <a:r>
              <a:rPr lang="ja-JP" altLang="en-US" dirty="0"/>
              <a:t> ★</a:t>
            </a:r>
            <a:r>
              <a:rPr lang="en-US" altLang="ja-JP" dirty="0" smtClean="0"/>
              <a:t>(</a:t>
            </a:r>
            <a:r>
              <a:rPr lang="ja-JP" altLang="en-US" dirty="0" smtClean="0"/>
              <a:t>難しい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段階から選択可能。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24414" r="50401" b="20867"/>
          <a:stretch/>
        </p:blipFill>
        <p:spPr>
          <a:xfrm>
            <a:off x="2625226" y="2084823"/>
            <a:ext cx="6667056" cy="413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452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96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HG創英角ﾎﾟｯﾌﾟ体</vt:lpstr>
      <vt:lpstr>メイリオ</vt:lpstr>
      <vt:lpstr>Arial</vt:lpstr>
      <vt:lpstr>Trebuchet MS</vt:lpstr>
      <vt:lpstr>Wingdings 3</vt:lpstr>
      <vt:lpstr>ファセット</vt:lpstr>
      <vt:lpstr>     カスタードプリン ＋10</vt:lpstr>
      <vt:lpstr>シンプルなルールと操作性で子供でも楽しめるゲーム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小林麻衣</dc:creator>
  <cp:lastModifiedBy>小林麻衣</cp:lastModifiedBy>
  <cp:revision>17</cp:revision>
  <dcterms:created xsi:type="dcterms:W3CDTF">2016-09-13T07:53:01Z</dcterms:created>
  <dcterms:modified xsi:type="dcterms:W3CDTF">2016-09-13T13:16:59Z</dcterms:modified>
</cp:coreProperties>
</file>