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B2605F-15A5-CF94-50AA-35A35A95ACD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494DAD9-F563-7664-6B96-C4090B7C2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5F70342-0688-F612-1DAA-EB4396FD0FFD}"/>
              </a:ext>
            </a:extLst>
          </p:cNvPr>
          <p:cNvSpPr>
            <a:spLocks noGrp="1"/>
          </p:cNvSpPr>
          <p:nvPr>
            <p:ph type="dt" sz="half" idx="10"/>
          </p:nvPr>
        </p:nvSpPr>
        <p:spPr/>
        <p:txBody>
          <a:bodyPr/>
          <a:lstStyle/>
          <a:p>
            <a:fld id="{9A2E65B8-C953-48A9-88E1-B4B32031253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A40FB2B0-3B4A-DDEE-3BF8-298CCAD6CF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302BDF-4ADE-7115-C444-3557636D8B1E}"/>
              </a:ext>
            </a:extLst>
          </p:cNvPr>
          <p:cNvSpPr>
            <a:spLocks noGrp="1"/>
          </p:cNvSpPr>
          <p:nvPr>
            <p:ph type="sldNum" sz="quarter" idx="12"/>
          </p:nvPr>
        </p:nvSpPr>
        <p:spPr/>
        <p:txBody>
          <a:bodyPr/>
          <a:lstStyle/>
          <a:p>
            <a:fld id="{B2B897C6-01CE-4DBE-8ED2-E33EE67809C3}" type="slidenum">
              <a:rPr kumimoji="1" lang="ja-JP" altLang="en-US" smtClean="0"/>
              <a:t>‹#›</a:t>
            </a:fld>
            <a:endParaRPr kumimoji="1" lang="ja-JP" altLang="en-US"/>
          </a:p>
        </p:txBody>
      </p:sp>
    </p:spTree>
    <p:extLst>
      <p:ext uri="{BB962C8B-B14F-4D97-AF65-F5344CB8AC3E}">
        <p14:creationId xmlns:p14="http://schemas.microsoft.com/office/powerpoint/2010/main" val="270993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3BAFB4-57F8-FC70-4D09-EE4948A8681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596C4CC-4427-E4D3-8F56-770B4C88F78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A793DC-B889-B9FB-8DBA-30AE898C086E}"/>
              </a:ext>
            </a:extLst>
          </p:cNvPr>
          <p:cNvSpPr>
            <a:spLocks noGrp="1"/>
          </p:cNvSpPr>
          <p:nvPr>
            <p:ph type="dt" sz="half" idx="10"/>
          </p:nvPr>
        </p:nvSpPr>
        <p:spPr/>
        <p:txBody>
          <a:bodyPr/>
          <a:lstStyle/>
          <a:p>
            <a:fld id="{9A2E65B8-C953-48A9-88E1-B4B32031253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22AFB754-F640-9021-EF74-4519563EB5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6C2531-2769-2474-56DA-2C6596B228C1}"/>
              </a:ext>
            </a:extLst>
          </p:cNvPr>
          <p:cNvSpPr>
            <a:spLocks noGrp="1"/>
          </p:cNvSpPr>
          <p:nvPr>
            <p:ph type="sldNum" sz="quarter" idx="12"/>
          </p:nvPr>
        </p:nvSpPr>
        <p:spPr/>
        <p:txBody>
          <a:bodyPr/>
          <a:lstStyle/>
          <a:p>
            <a:fld id="{B2B897C6-01CE-4DBE-8ED2-E33EE67809C3}" type="slidenum">
              <a:rPr kumimoji="1" lang="ja-JP" altLang="en-US" smtClean="0"/>
              <a:t>‹#›</a:t>
            </a:fld>
            <a:endParaRPr kumimoji="1" lang="ja-JP" altLang="en-US"/>
          </a:p>
        </p:txBody>
      </p:sp>
    </p:spTree>
    <p:extLst>
      <p:ext uri="{BB962C8B-B14F-4D97-AF65-F5344CB8AC3E}">
        <p14:creationId xmlns:p14="http://schemas.microsoft.com/office/powerpoint/2010/main" val="386732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B5FBB2F-BA48-0FC2-EEBE-B99026FEEF3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5C4609-D17B-FFC9-2E4E-3BCCF20F25F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6B35EC-2E37-068D-E1EF-89582056EC46}"/>
              </a:ext>
            </a:extLst>
          </p:cNvPr>
          <p:cNvSpPr>
            <a:spLocks noGrp="1"/>
          </p:cNvSpPr>
          <p:nvPr>
            <p:ph type="dt" sz="half" idx="10"/>
          </p:nvPr>
        </p:nvSpPr>
        <p:spPr/>
        <p:txBody>
          <a:bodyPr/>
          <a:lstStyle/>
          <a:p>
            <a:fld id="{9A2E65B8-C953-48A9-88E1-B4B32031253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439A9F56-A455-1B2B-C35C-D189253276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6B7CF4-9D51-E749-89F8-974EDEBF7DAD}"/>
              </a:ext>
            </a:extLst>
          </p:cNvPr>
          <p:cNvSpPr>
            <a:spLocks noGrp="1"/>
          </p:cNvSpPr>
          <p:nvPr>
            <p:ph type="sldNum" sz="quarter" idx="12"/>
          </p:nvPr>
        </p:nvSpPr>
        <p:spPr/>
        <p:txBody>
          <a:bodyPr/>
          <a:lstStyle/>
          <a:p>
            <a:fld id="{B2B897C6-01CE-4DBE-8ED2-E33EE67809C3}" type="slidenum">
              <a:rPr kumimoji="1" lang="ja-JP" altLang="en-US" smtClean="0"/>
              <a:t>‹#›</a:t>
            </a:fld>
            <a:endParaRPr kumimoji="1" lang="ja-JP" altLang="en-US"/>
          </a:p>
        </p:txBody>
      </p:sp>
    </p:spTree>
    <p:extLst>
      <p:ext uri="{BB962C8B-B14F-4D97-AF65-F5344CB8AC3E}">
        <p14:creationId xmlns:p14="http://schemas.microsoft.com/office/powerpoint/2010/main" val="138191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AC9DE2-2E4E-FD81-A52D-7AE42147A2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E17823-A13C-8F4D-BC49-9C489C1CCC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37B858-BA4A-A093-3F82-DC182EAA2ECF}"/>
              </a:ext>
            </a:extLst>
          </p:cNvPr>
          <p:cNvSpPr>
            <a:spLocks noGrp="1"/>
          </p:cNvSpPr>
          <p:nvPr>
            <p:ph type="dt" sz="half" idx="10"/>
          </p:nvPr>
        </p:nvSpPr>
        <p:spPr/>
        <p:txBody>
          <a:bodyPr/>
          <a:lstStyle/>
          <a:p>
            <a:fld id="{9A2E65B8-C953-48A9-88E1-B4B32031253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5111E286-6AF2-EF47-7FA7-E0EA2171DF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ACDBFF-D5F1-4D2A-5F5A-B2667C551C2F}"/>
              </a:ext>
            </a:extLst>
          </p:cNvPr>
          <p:cNvSpPr>
            <a:spLocks noGrp="1"/>
          </p:cNvSpPr>
          <p:nvPr>
            <p:ph type="sldNum" sz="quarter" idx="12"/>
          </p:nvPr>
        </p:nvSpPr>
        <p:spPr/>
        <p:txBody>
          <a:bodyPr/>
          <a:lstStyle/>
          <a:p>
            <a:fld id="{B2B897C6-01CE-4DBE-8ED2-E33EE67809C3}" type="slidenum">
              <a:rPr kumimoji="1" lang="ja-JP" altLang="en-US" smtClean="0"/>
              <a:t>‹#›</a:t>
            </a:fld>
            <a:endParaRPr kumimoji="1" lang="ja-JP" altLang="en-US"/>
          </a:p>
        </p:txBody>
      </p:sp>
    </p:spTree>
    <p:extLst>
      <p:ext uri="{BB962C8B-B14F-4D97-AF65-F5344CB8AC3E}">
        <p14:creationId xmlns:p14="http://schemas.microsoft.com/office/powerpoint/2010/main" val="406235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E57845-4312-2435-93E8-04B380878DD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2033E9-AA61-BE37-3F5C-A6068A4212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52924D0-5DA7-FA0E-D580-EC2604613FBC}"/>
              </a:ext>
            </a:extLst>
          </p:cNvPr>
          <p:cNvSpPr>
            <a:spLocks noGrp="1"/>
          </p:cNvSpPr>
          <p:nvPr>
            <p:ph type="dt" sz="half" idx="10"/>
          </p:nvPr>
        </p:nvSpPr>
        <p:spPr/>
        <p:txBody>
          <a:bodyPr/>
          <a:lstStyle/>
          <a:p>
            <a:fld id="{9A2E65B8-C953-48A9-88E1-B4B32031253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791551A3-7807-B51E-0650-0E0FB15F4D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D1AB64-C13F-9CAA-6DD3-1EB8363F63FB}"/>
              </a:ext>
            </a:extLst>
          </p:cNvPr>
          <p:cNvSpPr>
            <a:spLocks noGrp="1"/>
          </p:cNvSpPr>
          <p:nvPr>
            <p:ph type="sldNum" sz="quarter" idx="12"/>
          </p:nvPr>
        </p:nvSpPr>
        <p:spPr/>
        <p:txBody>
          <a:bodyPr/>
          <a:lstStyle/>
          <a:p>
            <a:fld id="{B2B897C6-01CE-4DBE-8ED2-E33EE67809C3}" type="slidenum">
              <a:rPr kumimoji="1" lang="ja-JP" altLang="en-US" smtClean="0"/>
              <a:t>‹#›</a:t>
            </a:fld>
            <a:endParaRPr kumimoji="1" lang="ja-JP" altLang="en-US"/>
          </a:p>
        </p:txBody>
      </p:sp>
    </p:spTree>
    <p:extLst>
      <p:ext uri="{BB962C8B-B14F-4D97-AF65-F5344CB8AC3E}">
        <p14:creationId xmlns:p14="http://schemas.microsoft.com/office/powerpoint/2010/main" val="12296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65ECDC-C7F2-B059-05A5-396967F9EA9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BE775D-D248-D5EA-8857-96F8EF7953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DDCE3F8-0A4E-0E88-D556-18F038CF61B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E6BC626-BDFA-045E-5BCB-27E7310F76D0}"/>
              </a:ext>
            </a:extLst>
          </p:cNvPr>
          <p:cNvSpPr>
            <a:spLocks noGrp="1"/>
          </p:cNvSpPr>
          <p:nvPr>
            <p:ph type="dt" sz="half" idx="10"/>
          </p:nvPr>
        </p:nvSpPr>
        <p:spPr/>
        <p:txBody>
          <a:bodyPr/>
          <a:lstStyle/>
          <a:p>
            <a:fld id="{9A2E65B8-C953-48A9-88E1-B4B32031253D}" type="datetimeFigureOut">
              <a:rPr kumimoji="1" lang="ja-JP" altLang="en-US" smtClean="0"/>
              <a:t>2024/1/19</a:t>
            </a:fld>
            <a:endParaRPr kumimoji="1" lang="ja-JP" altLang="en-US"/>
          </a:p>
        </p:txBody>
      </p:sp>
      <p:sp>
        <p:nvSpPr>
          <p:cNvPr id="6" name="フッター プレースホルダー 5">
            <a:extLst>
              <a:ext uri="{FF2B5EF4-FFF2-40B4-BE49-F238E27FC236}">
                <a16:creationId xmlns:a16="http://schemas.microsoft.com/office/drawing/2014/main" id="{8ED26173-5945-55C9-8A82-CE6D866BA7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A36436-FEB4-7794-E2ED-991DA0A259DF}"/>
              </a:ext>
            </a:extLst>
          </p:cNvPr>
          <p:cNvSpPr>
            <a:spLocks noGrp="1"/>
          </p:cNvSpPr>
          <p:nvPr>
            <p:ph type="sldNum" sz="quarter" idx="12"/>
          </p:nvPr>
        </p:nvSpPr>
        <p:spPr/>
        <p:txBody>
          <a:bodyPr/>
          <a:lstStyle/>
          <a:p>
            <a:fld id="{B2B897C6-01CE-4DBE-8ED2-E33EE67809C3}" type="slidenum">
              <a:rPr kumimoji="1" lang="ja-JP" altLang="en-US" smtClean="0"/>
              <a:t>‹#›</a:t>
            </a:fld>
            <a:endParaRPr kumimoji="1" lang="ja-JP" altLang="en-US"/>
          </a:p>
        </p:txBody>
      </p:sp>
    </p:spTree>
    <p:extLst>
      <p:ext uri="{BB962C8B-B14F-4D97-AF65-F5344CB8AC3E}">
        <p14:creationId xmlns:p14="http://schemas.microsoft.com/office/powerpoint/2010/main" val="17782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49E7AF-BF58-D5AF-152D-F7098C08CD1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D10A71C-3EF5-8A4D-CA98-3D7111594A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F931F86-48A1-F18E-F757-94D995825A6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CEE4774-AF86-9616-8469-2250640DBA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A98727E-C64C-8DD4-150B-7F4493A5887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F92A04-E94A-FD13-305A-E098B6EDFF6A}"/>
              </a:ext>
            </a:extLst>
          </p:cNvPr>
          <p:cNvSpPr>
            <a:spLocks noGrp="1"/>
          </p:cNvSpPr>
          <p:nvPr>
            <p:ph type="dt" sz="half" idx="10"/>
          </p:nvPr>
        </p:nvSpPr>
        <p:spPr/>
        <p:txBody>
          <a:bodyPr/>
          <a:lstStyle/>
          <a:p>
            <a:fld id="{9A2E65B8-C953-48A9-88E1-B4B32031253D}" type="datetimeFigureOut">
              <a:rPr kumimoji="1" lang="ja-JP" altLang="en-US" smtClean="0"/>
              <a:t>2024/1/19</a:t>
            </a:fld>
            <a:endParaRPr kumimoji="1" lang="ja-JP" altLang="en-US"/>
          </a:p>
        </p:txBody>
      </p:sp>
      <p:sp>
        <p:nvSpPr>
          <p:cNvPr id="8" name="フッター プレースホルダー 7">
            <a:extLst>
              <a:ext uri="{FF2B5EF4-FFF2-40B4-BE49-F238E27FC236}">
                <a16:creationId xmlns:a16="http://schemas.microsoft.com/office/drawing/2014/main" id="{6E2BB1DC-8B0B-A173-8DA5-779C751EE9E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6C6B3BF-43EF-6D08-4F0D-282C67AE3171}"/>
              </a:ext>
            </a:extLst>
          </p:cNvPr>
          <p:cNvSpPr>
            <a:spLocks noGrp="1"/>
          </p:cNvSpPr>
          <p:nvPr>
            <p:ph type="sldNum" sz="quarter" idx="12"/>
          </p:nvPr>
        </p:nvSpPr>
        <p:spPr/>
        <p:txBody>
          <a:bodyPr/>
          <a:lstStyle/>
          <a:p>
            <a:fld id="{B2B897C6-01CE-4DBE-8ED2-E33EE67809C3}" type="slidenum">
              <a:rPr kumimoji="1" lang="ja-JP" altLang="en-US" smtClean="0"/>
              <a:t>‹#›</a:t>
            </a:fld>
            <a:endParaRPr kumimoji="1" lang="ja-JP" altLang="en-US"/>
          </a:p>
        </p:txBody>
      </p:sp>
    </p:spTree>
    <p:extLst>
      <p:ext uri="{BB962C8B-B14F-4D97-AF65-F5344CB8AC3E}">
        <p14:creationId xmlns:p14="http://schemas.microsoft.com/office/powerpoint/2010/main" val="148630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0FD8C9-6347-416F-1917-086F110CFCE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4E7D8F8-2B5C-132D-996D-AF9086664592}"/>
              </a:ext>
            </a:extLst>
          </p:cNvPr>
          <p:cNvSpPr>
            <a:spLocks noGrp="1"/>
          </p:cNvSpPr>
          <p:nvPr>
            <p:ph type="dt" sz="half" idx="10"/>
          </p:nvPr>
        </p:nvSpPr>
        <p:spPr/>
        <p:txBody>
          <a:bodyPr/>
          <a:lstStyle/>
          <a:p>
            <a:fld id="{9A2E65B8-C953-48A9-88E1-B4B32031253D}" type="datetimeFigureOut">
              <a:rPr kumimoji="1" lang="ja-JP" altLang="en-US" smtClean="0"/>
              <a:t>2024/1/19</a:t>
            </a:fld>
            <a:endParaRPr kumimoji="1" lang="ja-JP" altLang="en-US"/>
          </a:p>
        </p:txBody>
      </p:sp>
      <p:sp>
        <p:nvSpPr>
          <p:cNvPr id="4" name="フッター プレースホルダー 3">
            <a:extLst>
              <a:ext uri="{FF2B5EF4-FFF2-40B4-BE49-F238E27FC236}">
                <a16:creationId xmlns:a16="http://schemas.microsoft.com/office/drawing/2014/main" id="{2564F827-695C-7A5C-373A-BE13A73D0F6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3E3E298-D026-A3B2-37AD-2A9AA90B788A}"/>
              </a:ext>
            </a:extLst>
          </p:cNvPr>
          <p:cNvSpPr>
            <a:spLocks noGrp="1"/>
          </p:cNvSpPr>
          <p:nvPr>
            <p:ph type="sldNum" sz="quarter" idx="12"/>
          </p:nvPr>
        </p:nvSpPr>
        <p:spPr/>
        <p:txBody>
          <a:bodyPr/>
          <a:lstStyle/>
          <a:p>
            <a:fld id="{B2B897C6-01CE-4DBE-8ED2-E33EE67809C3}" type="slidenum">
              <a:rPr kumimoji="1" lang="ja-JP" altLang="en-US" smtClean="0"/>
              <a:t>‹#›</a:t>
            </a:fld>
            <a:endParaRPr kumimoji="1" lang="ja-JP" altLang="en-US"/>
          </a:p>
        </p:txBody>
      </p:sp>
    </p:spTree>
    <p:extLst>
      <p:ext uri="{BB962C8B-B14F-4D97-AF65-F5344CB8AC3E}">
        <p14:creationId xmlns:p14="http://schemas.microsoft.com/office/powerpoint/2010/main" val="299620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49F6DB3-C96E-EE95-2AA4-25E2ECFE9642}"/>
              </a:ext>
            </a:extLst>
          </p:cNvPr>
          <p:cNvSpPr>
            <a:spLocks noGrp="1"/>
          </p:cNvSpPr>
          <p:nvPr>
            <p:ph type="dt" sz="half" idx="10"/>
          </p:nvPr>
        </p:nvSpPr>
        <p:spPr/>
        <p:txBody>
          <a:bodyPr/>
          <a:lstStyle/>
          <a:p>
            <a:fld id="{9A2E65B8-C953-48A9-88E1-B4B32031253D}" type="datetimeFigureOut">
              <a:rPr kumimoji="1" lang="ja-JP" altLang="en-US" smtClean="0"/>
              <a:t>2024/1/19</a:t>
            </a:fld>
            <a:endParaRPr kumimoji="1" lang="ja-JP" altLang="en-US"/>
          </a:p>
        </p:txBody>
      </p:sp>
      <p:sp>
        <p:nvSpPr>
          <p:cNvPr id="3" name="フッター プレースホルダー 2">
            <a:extLst>
              <a:ext uri="{FF2B5EF4-FFF2-40B4-BE49-F238E27FC236}">
                <a16:creationId xmlns:a16="http://schemas.microsoft.com/office/drawing/2014/main" id="{5EC56864-618F-E8EB-71FF-DE81AC4E00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D00B66-6393-AACC-59D1-B672AC94DC2D}"/>
              </a:ext>
            </a:extLst>
          </p:cNvPr>
          <p:cNvSpPr>
            <a:spLocks noGrp="1"/>
          </p:cNvSpPr>
          <p:nvPr>
            <p:ph type="sldNum" sz="quarter" idx="12"/>
          </p:nvPr>
        </p:nvSpPr>
        <p:spPr/>
        <p:txBody>
          <a:bodyPr/>
          <a:lstStyle/>
          <a:p>
            <a:fld id="{B2B897C6-01CE-4DBE-8ED2-E33EE67809C3}" type="slidenum">
              <a:rPr kumimoji="1" lang="ja-JP" altLang="en-US" smtClean="0"/>
              <a:t>‹#›</a:t>
            </a:fld>
            <a:endParaRPr kumimoji="1" lang="ja-JP" altLang="en-US"/>
          </a:p>
        </p:txBody>
      </p:sp>
    </p:spTree>
    <p:extLst>
      <p:ext uri="{BB962C8B-B14F-4D97-AF65-F5344CB8AC3E}">
        <p14:creationId xmlns:p14="http://schemas.microsoft.com/office/powerpoint/2010/main" val="69531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E7460-18AA-CCFE-2590-476003DFCBF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76A16E5-4495-2058-5C32-D27D77BA2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E5588D3-ABCE-9BB8-849A-828EB2E02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802127-910D-31BC-AF98-1D054361336A}"/>
              </a:ext>
            </a:extLst>
          </p:cNvPr>
          <p:cNvSpPr>
            <a:spLocks noGrp="1"/>
          </p:cNvSpPr>
          <p:nvPr>
            <p:ph type="dt" sz="half" idx="10"/>
          </p:nvPr>
        </p:nvSpPr>
        <p:spPr/>
        <p:txBody>
          <a:bodyPr/>
          <a:lstStyle/>
          <a:p>
            <a:fld id="{9A2E65B8-C953-48A9-88E1-B4B32031253D}" type="datetimeFigureOut">
              <a:rPr kumimoji="1" lang="ja-JP" altLang="en-US" smtClean="0"/>
              <a:t>2024/1/19</a:t>
            </a:fld>
            <a:endParaRPr kumimoji="1" lang="ja-JP" altLang="en-US"/>
          </a:p>
        </p:txBody>
      </p:sp>
      <p:sp>
        <p:nvSpPr>
          <p:cNvPr id="6" name="フッター プレースホルダー 5">
            <a:extLst>
              <a:ext uri="{FF2B5EF4-FFF2-40B4-BE49-F238E27FC236}">
                <a16:creationId xmlns:a16="http://schemas.microsoft.com/office/drawing/2014/main" id="{47C0203C-E356-D612-2513-3C933AE3D2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952055-A944-F209-F7FE-4ED7167185A8}"/>
              </a:ext>
            </a:extLst>
          </p:cNvPr>
          <p:cNvSpPr>
            <a:spLocks noGrp="1"/>
          </p:cNvSpPr>
          <p:nvPr>
            <p:ph type="sldNum" sz="quarter" idx="12"/>
          </p:nvPr>
        </p:nvSpPr>
        <p:spPr/>
        <p:txBody>
          <a:bodyPr/>
          <a:lstStyle/>
          <a:p>
            <a:fld id="{B2B897C6-01CE-4DBE-8ED2-E33EE67809C3}" type="slidenum">
              <a:rPr kumimoji="1" lang="ja-JP" altLang="en-US" smtClean="0"/>
              <a:t>‹#›</a:t>
            </a:fld>
            <a:endParaRPr kumimoji="1" lang="ja-JP" altLang="en-US"/>
          </a:p>
        </p:txBody>
      </p:sp>
    </p:spTree>
    <p:extLst>
      <p:ext uri="{BB962C8B-B14F-4D97-AF65-F5344CB8AC3E}">
        <p14:creationId xmlns:p14="http://schemas.microsoft.com/office/powerpoint/2010/main" val="293564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994F3-D030-6A61-8C4A-EDDE870AD7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1B646E5-BFEB-6328-AAC9-83688F679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46BB78A-ACF9-9E34-6648-60391118F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8C203C-282C-77AB-2EE9-F7245C8C87A1}"/>
              </a:ext>
            </a:extLst>
          </p:cNvPr>
          <p:cNvSpPr>
            <a:spLocks noGrp="1"/>
          </p:cNvSpPr>
          <p:nvPr>
            <p:ph type="dt" sz="half" idx="10"/>
          </p:nvPr>
        </p:nvSpPr>
        <p:spPr/>
        <p:txBody>
          <a:bodyPr/>
          <a:lstStyle/>
          <a:p>
            <a:fld id="{9A2E65B8-C953-48A9-88E1-B4B32031253D}" type="datetimeFigureOut">
              <a:rPr kumimoji="1" lang="ja-JP" altLang="en-US" smtClean="0"/>
              <a:t>2024/1/19</a:t>
            </a:fld>
            <a:endParaRPr kumimoji="1" lang="ja-JP" altLang="en-US"/>
          </a:p>
        </p:txBody>
      </p:sp>
      <p:sp>
        <p:nvSpPr>
          <p:cNvPr id="6" name="フッター プレースホルダー 5">
            <a:extLst>
              <a:ext uri="{FF2B5EF4-FFF2-40B4-BE49-F238E27FC236}">
                <a16:creationId xmlns:a16="http://schemas.microsoft.com/office/drawing/2014/main" id="{94766393-B1C6-BDFB-D648-2ED6062FAF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653E7F-D537-D46E-8ADE-9C7F2667A3A1}"/>
              </a:ext>
            </a:extLst>
          </p:cNvPr>
          <p:cNvSpPr>
            <a:spLocks noGrp="1"/>
          </p:cNvSpPr>
          <p:nvPr>
            <p:ph type="sldNum" sz="quarter" idx="12"/>
          </p:nvPr>
        </p:nvSpPr>
        <p:spPr/>
        <p:txBody>
          <a:bodyPr/>
          <a:lstStyle/>
          <a:p>
            <a:fld id="{B2B897C6-01CE-4DBE-8ED2-E33EE67809C3}" type="slidenum">
              <a:rPr kumimoji="1" lang="ja-JP" altLang="en-US" smtClean="0"/>
              <a:t>‹#›</a:t>
            </a:fld>
            <a:endParaRPr kumimoji="1" lang="ja-JP" altLang="en-US"/>
          </a:p>
        </p:txBody>
      </p:sp>
    </p:spTree>
    <p:extLst>
      <p:ext uri="{BB962C8B-B14F-4D97-AF65-F5344CB8AC3E}">
        <p14:creationId xmlns:p14="http://schemas.microsoft.com/office/powerpoint/2010/main" val="170359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FB29BFB-A419-AFB9-6817-3E3AAD986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0BE98E-0DE5-9798-1EFF-2C2B880D6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2D0800-F46A-E90A-630A-0DC5E6738B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2E65B8-C953-48A9-88E1-B4B32031253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0B8E1C71-92B9-90C2-55C0-E1E1A5A124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FF5AEB9-7500-A24A-6DA4-17095C1E6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B897C6-01CE-4DBE-8ED2-E33EE67809C3}" type="slidenum">
              <a:rPr kumimoji="1" lang="ja-JP" altLang="en-US" smtClean="0"/>
              <a:t>‹#›</a:t>
            </a:fld>
            <a:endParaRPr kumimoji="1" lang="ja-JP" altLang="en-US"/>
          </a:p>
        </p:txBody>
      </p:sp>
    </p:spTree>
    <p:extLst>
      <p:ext uri="{BB962C8B-B14F-4D97-AF65-F5344CB8AC3E}">
        <p14:creationId xmlns:p14="http://schemas.microsoft.com/office/powerpoint/2010/main" val="1075843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9"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C424C40-86CB-1A32-4085-79F5B48CD291}"/>
              </a:ext>
            </a:extLst>
          </p:cNvPr>
          <p:cNvSpPr>
            <a:spLocks noGrp="1"/>
          </p:cNvSpPr>
          <p:nvPr>
            <p:ph type="ctrTitle"/>
          </p:nvPr>
        </p:nvSpPr>
        <p:spPr>
          <a:xfrm>
            <a:off x="1524000" y="1293338"/>
            <a:ext cx="9144000" cy="3274592"/>
          </a:xfrm>
        </p:spPr>
        <p:txBody>
          <a:bodyPr anchor="ctr">
            <a:normAutofit/>
          </a:bodyPr>
          <a:lstStyle/>
          <a:p>
            <a:r>
              <a:rPr kumimoji="1" lang="ja-JP" altLang="en-US" sz="7200"/>
              <a:t>メモアプリ</a:t>
            </a:r>
          </a:p>
        </p:txBody>
      </p:sp>
      <p:sp>
        <p:nvSpPr>
          <p:cNvPr id="3" name="字幕 2">
            <a:extLst>
              <a:ext uri="{FF2B5EF4-FFF2-40B4-BE49-F238E27FC236}">
                <a16:creationId xmlns:a16="http://schemas.microsoft.com/office/drawing/2014/main" id="{A5D369D7-C473-8284-4903-3C61E638FA42}"/>
              </a:ext>
            </a:extLst>
          </p:cNvPr>
          <p:cNvSpPr>
            <a:spLocks noGrp="1"/>
          </p:cNvSpPr>
          <p:nvPr>
            <p:ph type="subTitle" idx="1"/>
          </p:nvPr>
        </p:nvSpPr>
        <p:spPr>
          <a:xfrm>
            <a:off x="1524000" y="5514052"/>
            <a:ext cx="9144000" cy="651910"/>
          </a:xfrm>
        </p:spPr>
        <p:txBody>
          <a:bodyPr anchor="ctr">
            <a:normAutofit/>
          </a:bodyPr>
          <a:lstStyle/>
          <a:p>
            <a:r>
              <a:rPr kumimoji="1" lang="ja-JP" altLang="en-US"/>
              <a:t>小林優音</a:t>
            </a:r>
            <a:endParaRPr kumimoji="1" lang="ja-JP" altLang="en-US" dirty="0"/>
          </a:p>
        </p:txBody>
      </p:sp>
      <p:cxnSp>
        <p:nvCxnSpPr>
          <p:cNvPr id="202"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069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731BB360-C65B-1551-6198-9DB200BCCA33}"/>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kumimoji="1" lang="ja-JP" altLang="en-US" sz="4800" kern="1200" dirty="0">
                <a:solidFill>
                  <a:schemeClr val="tx1"/>
                </a:solidFill>
                <a:latin typeface="+mj-lt"/>
                <a:ea typeface="+mj-ea"/>
                <a:cs typeface="+mj-cs"/>
              </a:rPr>
              <a:t>良かったところ</a:t>
            </a:r>
          </a:p>
        </p:txBody>
      </p:sp>
      <p:sp>
        <p:nvSpPr>
          <p:cNvPr id="3" name="テキスト ボックス 2">
            <a:extLst>
              <a:ext uri="{FF2B5EF4-FFF2-40B4-BE49-F238E27FC236}">
                <a16:creationId xmlns:a16="http://schemas.microsoft.com/office/drawing/2014/main" id="{CCA6C872-ABBC-C284-632D-0FF2B5BD009A}"/>
              </a:ext>
            </a:extLst>
          </p:cNvPr>
          <p:cNvSpPr txBox="1"/>
          <p:nvPr/>
        </p:nvSpPr>
        <p:spPr>
          <a:xfrm>
            <a:off x="931148" y="2560322"/>
            <a:ext cx="9941319" cy="3124658"/>
          </a:xfrm>
          <a:prstGeom prst="rect">
            <a:avLst/>
          </a:prstGeom>
        </p:spPr>
        <p:txBody>
          <a:bodyPr vert="horz" lIns="91440" tIns="45720" rIns="91440" bIns="45720" rtlCol="0" anchor="ctr">
            <a:normAutofit/>
          </a:bodyPr>
          <a:lstStyle/>
          <a:p>
            <a:pPr>
              <a:lnSpc>
                <a:spcPct val="90000"/>
              </a:lnSpc>
              <a:spcAft>
                <a:spcPts val="600"/>
              </a:spcAft>
            </a:pPr>
            <a:endParaRPr kumimoji="1" lang="en-US" altLang="ja-JP" sz="2400" dirty="0"/>
          </a:p>
          <a:p>
            <a:pPr>
              <a:lnSpc>
                <a:spcPct val="90000"/>
              </a:lnSpc>
              <a:spcAft>
                <a:spcPts val="600"/>
              </a:spcAft>
            </a:pPr>
            <a:r>
              <a:rPr kumimoji="1" lang="ja-JP" altLang="en-US" sz="2400" dirty="0"/>
              <a:t>・自分で考えていた、シンプルかつ簡単に使えるメモアプリを作ることができた。</a:t>
            </a:r>
            <a:endParaRPr kumimoji="1" lang="en-US" altLang="ja-JP" sz="2400" dirty="0"/>
          </a:p>
          <a:p>
            <a:pPr>
              <a:lnSpc>
                <a:spcPct val="90000"/>
              </a:lnSpc>
              <a:spcAft>
                <a:spcPts val="600"/>
              </a:spcAft>
            </a:pPr>
            <a:r>
              <a:rPr lang="ja-JP" altLang="en-US" sz="2400" dirty="0"/>
              <a:t>・数がわかりやすいように数字を表示させることができた。</a:t>
            </a:r>
            <a:endParaRPr lang="en-US" altLang="ja-JP" sz="2400" dirty="0"/>
          </a:p>
          <a:p>
            <a:pPr>
              <a:lnSpc>
                <a:spcPct val="90000"/>
              </a:lnSpc>
              <a:spcAft>
                <a:spcPts val="600"/>
              </a:spcAft>
            </a:pPr>
            <a:r>
              <a:rPr kumimoji="1" lang="ja-JP" altLang="en-US" sz="2400" dirty="0"/>
              <a:t>・色やボタンを工夫できた。</a:t>
            </a:r>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70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テキスト ボックス 4">
            <a:extLst>
              <a:ext uri="{FF2B5EF4-FFF2-40B4-BE49-F238E27FC236}">
                <a16:creationId xmlns:a16="http://schemas.microsoft.com/office/drawing/2014/main" id="{375A3899-4E5A-22FF-2AB8-8B23EA813D5F}"/>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kumimoji="1" lang="ja-JP" altLang="en-US" sz="4800" kern="1200">
                <a:solidFill>
                  <a:schemeClr val="tx1"/>
                </a:solidFill>
                <a:latin typeface="+mj-lt"/>
                <a:ea typeface="+mj-ea"/>
                <a:cs typeface="+mj-cs"/>
              </a:rPr>
              <a:t>反省点</a:t>
            </a:r>
          </a:p>
        </p:txBody>
      </p:sp>
      <p:sp>
        <p:nvSpPr>
          <p:cNvPr id="2" name="テキスト ボックス 1">
            <a:extLst>
              <a:ext uri="{FF2B5EF4-FFF2-40B4-BE49-F238E27FC236}">
                <a16:creationId xmlns:a16="http://schemas.microsoft.com/office/drawing/2014/main" id="{E9164921-5AD7-A5C2-B64A-99665EBE80B1}"/>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a:lnSpc>
                <a:spcPct val="90000"/>
              </a:lnSpc>
              <a:spcAft>
                <a:spcPts val="600"/>
              </a:spcAft>
            </a:pPr>
            <a:r>
              <a:rPr lang="ja-JP" altLang="en-US" sz="2400" dirty="0"/>
              <a:t>・メモを保存することはできたが、メモを消すという機能をつけることが出来なかった。</a:t>
            </a:r>
            <a:endParaRPr lang="en-US" altLang="ja-JP" sz="2400" dirty="0"/>
          </a:p>
          <a:p>
            <a:pPr>
              <a:lnSpc>
                <a:spcPct val="90000"/>
              </a:lnSpc>
              <a:spcAft>
                <a:spcPts val="600"/>
              </a:spcAft>
            </a:pPr>
            <a:r>
              <a:rPr kumimoji="1" lang="ja-JP" altLang="en-US" sz="2400" dirty="0"/>
              <a:t>・良くも悪くも簡単でシンプルすぎるアプリになってしまった。</a:t>
            </a:r>
            <a:endParaRPr kumimoji="1" lang="en-US" altLang="ja-JP" sz="2400" dirty="0"/>
          </a:p>
          <a:p>
            <a:pPr>
              <a:lnSpc>
                <a:spcPct val="90000"/>
              </a:lnSpc>
              <a:spcAft>
                <a:spcPts val="600"/>
              </a:spcAft>
            </a:pPr>
            <a:r>
              <a:rPr lang="ja-JP" altLang="en-US" sz="2400" dirty="0"/>
              <a:t>・もっと使いやすくできる機能をつけたかった。</a:t>
            </a:r>
            <a:endParaRPr kumimoji="1" lang="en-US" altLang="ja-JP" sz="2400" dirty="0"/>
          </a:p>
          <a:p>
            <a:pPr indent="-228600">
              <a:lnSpc>
                <a:spcPct val="90000"/>
              </a:lnSpc>
              <a:buFont typeface="Arial" panose="020B0604020202020204" pitchFamily="34" charset="0"/>
              <a:buChar char="•"/>
            </a:pPr>
            <a:endParaRPr kumimoji="1" lang="en-US" altLang="ja-JP" sz="2400" dirty="0"/>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014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D0825DE5-1B25-A1C4-5E2A-577B1BAE29CE}"/>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kumimoji="1" lang="ja-JP" altLang="en-US" sz="4800" kern="1200">
                <a:solidFill>
                  <a:schemeClr val="tx1"/>
                </a:solidFill>
                <a:latin typeface="+mj-lt"/>
                <a:ea typeface="+mj-ea"/>
                <a:cs typeface="+mj-cs"/>
              </a:rPr>
              <a:t>感想</a:t>
            </a:r>
          </a:p>
        </p:txBody>
      </p:sp>
      <p:sp>
        <p:nvSpPr>
          <p:cNvPr id="3" name="テキスト ボックス 2">
            <a:extLst>
              <a:ext uri="{FF2B5EF4-FFF2-40B4-BE49-F238E27FC236}">
                <a16:creationId xmlns:a16="http://schemas.microsoft.com/office/drawing/2014/main" id="{55D7D4F3-6755-E49E-A40E-AE73D07E10A6}"/>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a:lnSpc>
                <a:spcPct val="90000"/>
              </a:lnSpc>
              <a:spcAft>
                <a:spcPts val="600"/>
              </a:spcAft>
            </a:pPr>
            <a:r>
              <a:rPr kumimoji="1" lang="ja-JP" altLang="en-US" sz="2400" dirty="0"/>
              <a:t>最初に</a:t>
            </a:r>
            <a:r>
              <a:rPr kumimoji="1" lang="en-US" altLang="ja-JP" sz="2400" dirty="0"/>
              <a:t>flutter</a:t>
            </a:r>
            <a:r>
              <a:rPr kumimoji="1" lang="ja-JP" altLang="en-US" sz="2400" dirty="0"/>
              <a:t>でアプリを作ると言われた時に、今までアプリを作ったことがなかったのでちゃんと作れるか不安だった。</a:t>
            </a:r>
            <a:endParaRPr kumimoji="1" lang="en-US" altLang="ja-JP" sz="2400" dirty="0"/>
          </a:p>
          <a:p>
            <a:pPr>
              <a:lnSpc>
                <a:spcPct val="90000"/>
              </a:lnSpc>
              <a:spcAft>
                <a:spcPts val="600"/>
              </a:spcAft>
            </a:pPr>
            <a:r>
              <a:rPr lang="ja-JP" altLang="en-US" sz="2400" dirty="0"/>
              <a:t>しかし簡単なアプリにはなってしまったけど初めてアプリを作ることが出来て良かった。</a:t>
            </a:r>
            <a:endParaRPr lang="en-US" altLang="ja-JP" sz="2400" dirty="0"/>
          </a:p>
          <a:p>
            <a:pPr>
              <a:lnSpc>
                <a:spcPct val="90000"/>
              </a:lnSpc>
              <a:spcAft>
                <a:spcPts val="600"/>
              </a:spcAft>
            </a:pPr>
            <a:r>
              <a:rPr lang="en-US" altLang="ja-JP" sz="2400" dirty="0"/>
              <a:t>flutter</a:t>
            </a:r>
            <a:r>
              <a:rPr lang="ja-JP" altLang="en-US" sz="2400" dirty="0"/>
              <a:t>や</a:t>
            </a:r>
            <a:r>
              <a:rPr lang="en-US" altLang="ja-JP" sz="2400" dirty="0"/>
              <a:t>dart</a:t>
            </a:r>
            <a:r>
              <a:rPr lang="ja-JP" altLang="en-US" sz="2400" dirty="0"/>
              <a:t>など初めて使うものばかりだったがなんとなく、ある程度は理解出来たと思うし、意外と楽しかった。</a:t>
            </a:r>
            <a:endParaRPr kumimoji="1" lang="en-US" altLang="ja-JP"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46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CBCBC27B-685A-156C-9F30-27140510CC0D}"/>
              </a:ext>
            </a:extLst>
          </p:cNvPr>
          <p:cNvSpPr txBox="1"/>
          <p:nvPr/>
        </p:nvSpPr>
        <p:spPr>
          <a:xfrm>
            <a:off x="994211" y="1001133"/>
            <a:ext cx="10553700" cy="372020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kumimoji="1" lang="ja-JP" altLang="en-US" sz="6100" kern="1200" dirty="0">
                <a:solidFill>
                  <a:schemeClr val="tx1"/>
                </a:solidFill>
                <a:latin typeface="+mj-lt"/>
                <a:ea typeface="+mj-ea"/>
                <a:cs typeface="+mj-cs"/>
              </a:rPr>
              <a:t>以上でプレゼンを終わります。</a:t>
            </a:r>
            <a:endParaRPr kumimoji="1" lang="en-US" altLang="ja-JP" sz="6100" kern="1200" dirty="0">
              <a:solidFill>
                <a:schemeClr val="tx1"/>
              </a:solidFill>
              <a:latin typeface="+mj-lt"/>
              <a:ea typeface="+mj-ea"/>
              <a:cs typeface="+mj-cs"/>
            </a:endParaRPr>
          </a:p>
          <a:p>
            <a:pPr algn="ctr">
              <a:lnSpc>
                <a:spcPct val="90000"/>
              </a:lnSpc>
              <a:spcBef>
                <a:spcPct val="0"/>
              </a:spcBef>
              <a:spcAft>
                <a:spcPts val="600"/>
              </a:spcAft>
            </a:pPr>
            <a:r>
              <a:rPr lang="ja-JP" altLang="en-US" sz="6100" kern="1200" dirty="0">
                <a:solidFill>
                  <a:schemeClr val="tx1"/>
                </a:solidFill>
                <a:latin typeface="+mj-lt"/>
                <a:ea typeface="+mj-ea"/>
                <a:cs typeface="+mj-cs"/>
              </a:rPr>
              <a:t>ありがとうございました。</a:t>
            </a:r>
            <a:endParaRPr kumimoji="1" lang="en-US" altLang="ja-JP" sz="6100" kern="1200" dirty="0">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36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AC4571C7-4C97-05CD-9B27-66FA5F80BBA4}"/>
              </a:ext>
            </a:extLst>
          </p:cNvPr>
          <p:cNvSpPr txBox="1"/>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kumimoji="1" lang="ja-JP" altLang="en-US" sz="5400" kern="1200">
                <a:solidFill>
                  <a:schemeClr val="tx1"/>
                </a:solidFill>
                <a:latin typeface="+mj-lt"/>
                <a:ea typeface="+mj-ea"/>
                <a:cs typeface="+mj-cs"/>
              </a:rPr>
              <a:t>アプリの概要</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43FD3FF2-0C54-93C5-0187-CBFE2F748335}"/>
              </a:ext>
            </a:extLst>
          </p:cNvPr>
          <p:cNvSpPr txBox="1"/>
          <p:nvPr/>
        </p:nvSpPr>
        <p:spPr>
          <a:xfrm>
            <a:off x="902113" y="2475684"/>
            <a:ext cx="10143668"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ja-JP" altLang="en-US" sz="3200" dirty="0"/>
              <a:t>箇条書き形式でメモを追加していくアプリです。</a:t>
            </a:r>
            <a:endParaRPr kumimoji="1" lang="en-US" altLang="ja-JP" sz="3200" dirty="0"/>
          </a:p>
        </p:txBody>
      </p:sp>
    </p:spTree>
    <p:extLst>
      <p:ext uri="{BB962C8B-B14F-4D97-AF65-F5344CB8AC3E}">
        <p14:creationId xmlns:p14="http://schemas.microsoft.com/office/powerpoint/2010/main" val="984363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0449BAA7-3C87-9FFF-9B1E-F429D99CD763}"/>
              </a:ext>
            </a:extLst>
          </p:cNvPr>
          <p:cNvSpPr txBox="1"/>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kumimoji="1" lang="ja-JP" altLang="en-US" sz="3800" kern="1200">
                <a:solidFill>
                  <a:schemeClr val="tx1"/>
                </a:solidFill>
                <a:latin typeface="+mj-lt"/>
                <a:ea typeface="+mj-ea"/>
                <a:cs typeface="+mj-cs"/>
              </a:rPr>
              <a:t>なぜこのアプリを作ろうと思ったのか。</a:t>
            </a:r>
            <a:endParaRPr kumimoji="1" lang="en-US" altLang="ja-JP" sz="3800" kern="1200">
              <a:solidFill>
                <a:schemeClr val="tx1"/>
              </a:solidFill>
              <a:latin typeface="+mj-lt"/>
              <a:ea typeface="+mj-ea"/>
              <a:cs typeface="+mj-cs"/>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2658FCFB-0825-741D-EE4C-2CCDC37E4763}"/>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indent="-228600" algn="ctr">
              <a:lnSpc>
                <a:spcPct val="90000"/>
              </a:lnSpc>
              <a:spcAft>
                <a:spcPts val="600"/>
              </a:spcAft>
              <a:buFont typeface="Arial" panose="020B0604020202020204" pitchFamily="34" charset="0"/>
              <a:buChar char="•"/>
            </a:pPr>
            <a:r>
              <a:rPr kumimoji="1" lang="ja-JP" altLang="en-US" sz="2400" dirty="0"/>
              <a:t>まず最初に自分は、複数の画像を結合するアプリを作ろうとした。</a:t>
            </a:r>
            <a:endParaRPr lang="en-US" altLang="ja-JP" sz="2400" dirty="0"/>
          </a:p>
          <a:p>
            <a:pPr algn="ctr">
              <a:lnSpc>
                <a:spcPct val="90000"/>
              </a:lnSpc>
              <a:spcAft>
                <a:spcPts val="600"/>
              </a:spcAft>
            </a:pPr>
            <a:r>
              <a:rPr lang="ja-JP" altLang="en-US" sz="2400" dirty="0"/>
              <a:t>↓</a:t>
            </a:r>
            <a:endParaRPr lang="en-US" altLang="ja-JP" sz="2400" dirty="0"/>
          </a:p>
          <a:p>
            <a:pPr indent="-228600" algn="ctr">
              <a:lnSpc>
                <a:spcPct val="90000"/>
              </a:lnSpc>
              <a:spcAft>
                <a:spcPts val="600"/>
              </a:spcAft>
              <a:buFont typeface="Arial" panose="020B0604020202020204" pitchFamily="34" charset="0"/>
              <a:buChar char="•"/>
            </a:pPr>
            <a:r>
              <a:rPr lang="ja-JP" altLang="en-US" sz="2400" dirty="0"/>
              <a:t>しかし、画像などは表示できても結合するところが難しすぎた。</a:t>
            </a:r>
            <a:endParaRPr lang="en-US" altLang="ja-JP" sz="2400" dirty="0"/>
          </a:p>
          <a:p>
            <a:pPr algn="ctr">
              <a:lnSpc>
                <a:spcPct val="90000"/>
              </a:lnSpc>
              <a:spcAft>
                <a:spcPts val="600"/>
              </a:spcAft>
            </a:pPr>
            <a:r>
              <a:rPr lang="ja-JP" altLang="en-US" sz="2400" dirty="0"/>
              <a:t>↓</a:t>
            </a:r>
            <a:endParaRPr lang="en-US" altLang="ja-JP" sz="2400" dirty="0"/>
          </a:p>
          <a:p>
            <a:pPr indent="-228600" algn="ctr">
              <a:lnSpc>
                <a:spcPct val="90000"/>
              </a:lnSpc>
              <a:spcAft>
                <a:spcPts val="600"/>
              </a:spcAft>
              <a:buFont typeface="Arial" panose="020B0604020202020204" pitchFamily="34" charset="0"/>
              <a:buChar char="•"/>
            </a:pPr>
            <a:r>
              <a:rPr lang="ja-JP" altLang="en-US" sz="2400" dirty="0"/>
              <a:t>なので、もう少し簡単なアプリを作ろうと思った。</a:t>
            </a:r>
            <a:endParaRPr lang="en-US" altLang="ja-JP" sz="2400" dirty="0"/>
          </a:p>
        </p:txBody>
      </p:sp>
    </p:spTree>
    <p:extLst>
      <p:ext uri="{BB962C8B-B14F-4D97-AF65-F5344CB8AC3E}">
        <p14:creationId xmlns:p14="http://schemas.microsoft.com/office/powerpoint/2010/main" val="273537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テキスト ボックス 3">
            <a:extLst>
              <a:ext uri="{FF2B5EF4-FFF2-40B4-BE49-F238E27FC236}">
                <a16:creationId xmlns:a16="http://schemas.microsoft.com/office/drawing/2014/main" id="{B66D9263-479A-E187-E150-F0FA2376EFD9}"/>
              </a:ext>
            </a:extLst>
          </p:cNvPr>
          <p:cNvSpPr txBox="1"/>
          <p:nvPr/>
        </p:nvSpPr>
        <p:spPr>
          <a:xfrm>
            <a:off x="587988" y="2620641"/>
            <a:ext cx="5837750" cy="302370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kumimoji="1" lang="ja-JP" altLang="en-US" sz="2000"/>
              <a:t>そこで、たどり着いたのがメモアプリでした。</a:t>
            </a:r>
            <a:endParaRPr kumimoji="1" lang="en-US" altLang="ja-JP" sz="2000"/>
          </a:p>
          <a:p>
            <a:pPr indent="-228600">
              <a:lnSpc>
                <a:spcPct val="90000"/>
              </a:lnSpc>
              <a:spcAft>
                <a:spcPts val="600"/>
              </a:spcAft>
              <a:buFont typeface="Arial" panose="020B0604020202020204" pitchFamily="34" charset="0"/>
              <a:buChar char="•"/>
            </a:pPr>
            <a:endParaRPr kumimoji="1" lang="en-US" altLang="ja-JP" sz="2000"/>
          </a:p>
          <a:p>
            <a:pPr indent="-228600">
              <a:lnSpc>
                <a:spcPct val="90000"/>
              </a:lnSpc>
              <a:spcAft>
                <a:spcPts val="600"/>
              </a:spcAft>
              <a:buFont typeface="Arial" panose="020B0604020202020204" pitchFamily="34" charset="0"/>
              <a:buChar char="•"/>
            </a:pPr>
            <a:r>
              <a:rPr kumimoji="1" lang="en-US" altLang="ja-JP" sz="2000"/>
              <a:t>iPhone</a:t>
            </a:r>
            <a:r>
              <a:rPr kumimoji="1" lang="ja-JP" altLang="en-US" sz="2000"/>
              <a:t>に入っているメモアプリは箇条書きでメモをする際に、わざわざ点を打ったりしないと少し見えづらいし、若干使いづらいと思ったのでもう少し使いやすいメモアプリが作れないかと考えた。</a:t>
            </a:r>
          </a:p>
        </p:txBody>
      </p:sp>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図 2" descr="黒い背景と白い文字&#10;&#10;自動的に生成された説明">
            <a:extLst>
              <a:ext uri="{FF2B5EF4-FFF2-40B4-BE49-F238E27FC236}">
                <a16:creationId xmlns:a16="http://schemas.microsoft.com/office/drawing/2014/main" id="{6C716564-BE6B-723F-8CB5-0BC86A0F1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0262" y="627954"/>
            <a:ext cx="2957738" cy="5353373"/>
          </a:xfrm>
          <a:prstGeom prst="rect">
            <a:avLst/>
          </a:prstGeom>
        </p:spPr>
      </p:pic>
      <p:sp>
        <p:nvSpPr>
          <p:cNvPr id="17" name="Rectangle 16">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85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693AC0AC-8423-9BE9-FD84-3EB7680A450E}"/>
              </a:ext>
            </a:extLst>
          </p:cNvPr>
          <p:cNvSpPr txBox="1"/>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kumimoji="1" lang="ja-JP" altLang="en-US" sz="5400" kern="1200">
                <a:solidFill>
                  <a:schemeClr val="tx1"/>
                </a:solidFill>
                <a:latin typeface="+mj-lt"/>
                <a:ea typeface="+mj-ea"/>
                <a:cs typeface="+mj-cs"/>
              </a:rPr>
              <a:t>使うまでの流れ</a:t>
            </a:r>
          </a:p>
        </p:txBody>
      </p:sp>
      <p:grpSp>
        <p:nvGrpSpPr>
          <p:cNvPr id="11"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テキスト ボックス 3">
            <a:extLst>
              <a:ext uri="{FF2B5EF4-FFF2-40B4-BE49-F238E27FC236}">
                <a16:creationId xmlns:a16="http://schemas.microsoft.com/office/drawing/2014/main" id="{91A8EEEA-9223-E730-25D1-01420BB9BDD1}"/>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algn="ctr">
              <a:lnSpc>
                <a:spcPct val="90000"/>
              </a:lnSpc>
              <a:spcAft>
                <a:spcPts val="600"/>
              </a:spcAft>
            </a:pPr>
            <a:r>
              <a:rPr kumimoji="1" lang="ja-JP" altLang="en-US" sz="2400" dirty="0"/>
              <a:t>・入力欄にメモを書く。</a:t>
            </a:r>
            <a:endParaRPr lang="en-US" altLang="ja-JP" sz="2400" dirty="0"/>
          </a:p>
          <a:p>
            <a:pPr algn="ctr">
              <a:lnSpc>
                <a:spcPct val="90000"/>
              </a:lnSpc>
              <a:spcAft>
                <a:spcPts val="600"/>
              </a:spcAft>
            </a:pPr>
            <a:r>
              <a:rPr kumimoji="1" lang="en-US" altLang="ja-JP" sz="2400" dirty="0"/>
              <a:t>↓</a:t>
            </a:r>
          </a:p>
          <a:p>
            <a:pPr algn="ctr">
              <a:lnSpc>
                <a:spcPct val="90000"/>
              </a:lnSpc>
              <a:spcAft>
                <a:spcPts val="600"/>
              </a:spcAft>
            </a:pPr>
            <a:r>
              <a:rPr lang="ja-JP" altLang="en-US" sz="2400" dirty="0"/>
              <a:t>・保存ボタンを押すと下にメモが</a:t>
            </a:r>
            <a:endParaRPr lang="en-US" altLang="ja-JP" sz="2400" dirty="0"/>
          </a:p>
          <a:p>
            <a:pPr algn="ctr">
              <a:lnSpc>
                <a:spcPct val="90000"/>
              </a:lnSpc>
              <a:spcAft>
                <a:spcPts val="600"/>
              </a:spcAft>
            </a:pPr>
            <a:r>
              <a:rPr lang="ja-JP" altLang="en-US" sz="2400" dirty="0"/>
              <a:t>追加される。</a:t>
            </a:r>
            <a:endParaRPr kumimoji="1" lang="en-US" altLang="ja-JP" sz="2400" dirty="0"/>
          </a:p>
        </p:txBody>
      </p:sp>
    </p:spTree>
    <p:extLst>
      <p:ext uri="{BB962C8B-B14F-4D97-AF65-F5344CB8AC3E}">
        <p14:creationId xmlns:p14="http://schemas.microsoft.com/office/powerpoint/2010/main" val="190319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4DF8E1C7-2D52-FF37-02DD-FEDC0A452E1B}"/>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kumimoji="1" lang="ja-JP" altLang="en-US" sz="3700" kern="1200">
                <a:solidFill>
                  <a:schemeClr val="tx1"/>
                </a:solidFill>
                <a:latin typeface="+mj-lt"/>
                <a:ea typeface="+mj-ea"/>
                <a:cs typeface="+mj-cs"/>
              </a:rPr>
              <a:t>初期画面</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3" descr="グラフィカル ユーザー インターフェイス, アプリケーション&#10;&#10;自動的に生成された説明">
            <a:extLst>
              <a:ext uri="{FF2B5EF4-FFF2-40B4-BE49-F238E27FC236}">
                <a16:creationId xmlns:a16="http://schemas.microsoft.com/office/drawing/2014/main" id="{7EF5637B-F670-F0A7-14DF-4518EBA92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8" y="1619464"/>
            <a:ext cx="7608304" cy="3690027"/>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91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2657A62D-AAF5-1F9D-B11B-AD8CFB6F6240}"/>
              </a:ext>
            </a:extLst>
          </p:cNvPr>
          <p:cNvSpPr txBox="1"/>
          <p:nvPr/>
        </p:nvSpPr>
        <p:spPr>
          <a:xfrm>
            <a:off x="9267909" y="2023109"/>
            <a:ext cx="2838366" cy="293941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ja-JP" altLang="en-US" sz="3700" kern="1200" dirty="0">
                <a:solidFill>
                  <a:schemeClr val="tx1"/>
                </a:solidFill>
                <a:latin typeface="+mj-lt"/>
                <a:ea typeface="+mj-ea"/>
                <a:cs typeface="+mj-cs"/>
              </a:rPr>
              <a:t>まず入力欄にメモを書きます。</a:t>
            </a:r>
            <a:endParaRPr kumimoji="1" lang="en-US" altLang="ja-JP" sz="3700" kern="1200" dirty="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3" descr="グラフィカル ユーザー インターフェイス, アプリケーション&#10;&#10;自動的に生成された説明">
            <a:extLst>
              <a:ext uri="{FF2B5EF4-FFF2-40B4-BE49-F238E27FC236}">
                <a16:creationId xmlns:a16="http://schemas.microsoft.com/office/drawing/2014/main" id="{5BE5B6F7-605E-0EC2-58F6-49BC76CB4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8" y="1628975"/>
            <a:ext cx="7608304" cy="3671005"/>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8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テキスト ボックス 3">
            <a:extLst>
              <a:ext uri="{FF2B5EF4-FFF2-40B4-BE49-F238E27FC236}">
                <a16:creationId xmlns:a16="http://schemas.microsoft.com/office/drawing/2014/main" id="{31CF9F14-7DDF-D2D1-A6CD-AE98BFD247CC}"/>
              </a:ext>
            </a:extLst>
          </p:cNvPr>
          <p:cNvSpPr txBox="1"/>
          <p:nvPr/>
        </p:nvSpPr>
        <p:spPr>
          <a:xfrm>
            <a:off x="8932498" y="1924050"/>
            <a:ext cx="2805035" cy="2945130"/>
          </a:xfrm>
          <a:prstGeom prst="rect">
            <a:avLst/>
          </a:prstGeom>
        </p:spPr>
        <p:txBody>
          <a:bodyPr vert="horz" lIns="91440" tIns="45720" rIns="91440" bIns="45720" rtlCol="0" anchor="ctr">
            <a:normAutofit/>
          </a:bodyPr>
          <a:lstStyle/>
          <a:p>
            <a:pPr>
              <a:lnSpc>
                <a:spcPct val="90000"/>
              </a:lnSpc>
              <a:spcBef>
                <a:spcPct val="0"/>
              </a:spcBef>
              <a:spcAft>
                <a:spcPts val="600"/>
              </a:spcAft>
            </a:pPr>
            <a:r>
              <a:rPr kumimoji="1" lang="ja-JP" altLang="en-US" sz="3400" kern="1200" dirty="0">
                <a:solidFill>
                  <a:schemeClr val="tx1"/>
                </a:solidFill>
                <a:latin typeface="+mj-lt"/>
                <a:ea typeface="+mj-ea"/>
                <a:cs typeface="+mj-cs"/>
              </a:rPr>
              <a:t>保存ボタンを押すと下の欄にメモが保存されます。</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図 2" descr="グラフィカル ユーザー インターフェイス, アプリケーション&#10;&#10;自動的に生成された説明">
            <a:extLst>
              <a:ext uri="{FF2B5EF4-FFF2-40B4-BE49-F238E27FC236}">
                <a16:creationId xmlns:a16="http://schemas.microsoft.com/office/drawing/2014/main" id="{301859DE-E4B7-CB8C-198E-48F928666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8" y="1647995"/>
            <a:ext cx="7608304" cy="3632965"/>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70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テキスト ボックス 3">
            <a:extLst>
              <a:ext uri="{FF2B5EF4-FFF2-40B4-BE49-F238E27FC236}">
                <a16:creationId xmlns:a16="http://schemas.microsoft.com/office/drawing/2014/main" id="{A13251BB-8456-9943-DD19-7DF49A907FF0}"/>
              </a:ext>
            </a:extLst>
          </p:cNvPr>
          <p:cNvSpPr txBox="1"/>
          <p:nvPr/>
        </p:nvSpPr>
        <p:spPr>
          <a:xfrm>
            <a:off x="8932498" y="1762125"/>
            <a:ext cx="3154727" cy="3107055"/>
          </a:xfrm>
          <a:prstGeom prst="rect">
            <a:avLst/>
          </a:prstGeom>
        </p:spPr>
        <p:txBody>
          <a:bodyPr vert="horz" lIns="91440" tIns="45720" rIns="91440" bIns="45720" rtlCol="0" anchor="ctr">
            <a:normAutofit/>
          </a:bodyPr>
          <a:lstStyle/>
          <a:p>
            <a:pPr>
              <a:lnSpc>
                <a:spcPct val="90000"/>
              </a:lnSpc>
              <a:spcBef>
                <a:spcPct val="0"/>
              </a:spcBef>
              <a:spcAft>
                <a:spcPts val="600"/>
              </a:spcAft>
            </a:pPr>
            <a:r>
              <a:rPr kumimoji="1" lang="ja-JP" altLang="en-US" sz="3400" kern="1200" dirty="0">
                <a:solidFill>
                  <a:schemeClr val="tx1"/>
                </a:solidFill>
                <a:latin typeface="+mj-lt"/>
                <a:ea typeface="+mj-ea"/>
                <a:cs typeface="+mj-cs"/>
              </a:rPr>
              <a:t>このように、メモを順次</a:t>
            </a:r>
            <a:endParaRPr kumimoji="1" lang="en-US" altLang="ja-JP" sz="3400" kern="1200" dirty="0">
              <a:solidFill>
                <a:schemeClr val="tx1"/>
              </a:solidFill>
              <a:latin typeface="+mj-lt"/>
              <a:ea typeface="+mj-ea"/>
              <a:cs typeface="+mj-cs"/>
            </a:endParaRPr>
          </a:p>
          <a:p>
            <a:pPr>
              <a:lnSpc>
                <a:spcPct val="90000"/>
              </a:lnSpc>
              <a:spcBef>
                <a:spcPct val="0"/>
              </a:spcBef>
              <a:spcAft>
                <a:spcPts val="600"/>
              </a:spcAft>
            </a:pPr>
            <a:r>
              <a:rPr kumimoji="1" lang="ja-JP" altLang="en-US" sz="3400" kern="1200" dirty="0">
                <a:solidFill>
                  <a:schemeClr val="tx1"/>
                </a:solidFill>
                <a:latin typeface="+mj-lt"/>
                <a:ea typeface="+mj-ea"/>
                <a:cs typeface="+mj-cs"/>
              </a:rPr>
              <a:t>追加していくことが出来ます。</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図 2" descr="グラフィカル ユーザー インターフェイス, アプリケーション&#10;&#10;自動的に生成された説明">
            <a:extLst>
              <a:ext uri="{FF2B5EF4-FFF2-40B4-BE49-F238E27FC236}">
                <a16:creationId xmlns:a16="http://schemas.microsoft.com/office/drawing/2014/main" id="{7934DDA0-0C02-514A-1544-531AB22F9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8" y="1647995"/>
            <a:ext cx="7608304" cy="3632965"/>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7441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TotalTime>
  <Words>348</Words>
  <Application>Microsoft Office PowerPoint</Application>
  <PresentationFormat>ワイド画面</PresentationFormat>
  <Paragraphs>38</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メモアプリ</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アプリ　プレゼン</dc:title>
  <dc:creator>小林 優音(zeal22220108)</dc:creator>
  <cp:lastModifiedBy>小林 優音(zeal22220108)</cp:lastModifiedBy>
  <cp:revision>2</cp:revision>
  <dcterms:created xsi:type="dcterms:W3CDTF">2024-01-17T02:20:03Z</dcterms:created>
  <dcterms:modified xsi:type="dcterms:W3CDTF">2024-01-19T02:54:25Z</dcterms:modified>
</cp:coreProperties>
</file>