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56" r:id="rId2"/>
    <p:sldId id="274" r:id="rId3"/>
    <p:sldId id="257" r:id="rId4"/>
    <p:sldId id="259" r:id="rId5"/>
    <p:sldId id="258" r:id="rId6"/>
    <p:sldId id="260" r:id="rId7"/>
    <p:sldId id="261" r:id="rId8"/>
    <p:sldId id="262" r:id="rId9"/>
    <p:sldId id="263" r:id="rId10"/>
    <p:sldId id="264" r:id="rId11"/>
    <p:sldId id="265" r:id="rId12"/>
    <p:sldId id="267" r:id="rId13"/>
    <p:sldId id="268" r:id="rId14"/>
    <p:sldId id="275" r:id="rId15"/>
    <p:sldId id="269" r:id="rId16"/>
    <p:sldId id="270" r:id="rId17"/>
    <p:sldId id="271" r:id="rId18"/>
    <p:sldId id="272" r:id="rId19"/>
    <p:sldId id="273" r:id="rId20"/>
  </p:sldIdLst>
  <p:sldSz cx="9144000" cy="6858000" type="screen4x3"/>
  <p:notesSz cx="6858000" cy="9144000"/>
  <p:custDataLst>
    <p:tags r:id="rId2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4630" autoAdjust="0"/>
  </p:normalViewPr>
  <p:slideViewPr>
    <p:cSldViewPr>
      <p:cViewPr varScale="1">
        <p:scale>
          <a:sx n="74" d="100"/>
          <a:sy n="74" d="100"/>
        </p:scale>
        <p:origin x="12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5867400" cy="6858000"/>
            <a:chOff x="0" y="0"/>
            <a:chExt cx="3696" cy="4320"/>
          </a:xfrm>
        </p:grpSpPr>
        <p:sp>
          <p:nvSpPr>
            <p:cNvPr id="1331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bg-BG" sz="2400">
                <a:latin typeface="Times New Roman" panose="02020603050405020304" pitchFamily="18" charset="0"/>
              </a:endParaRPr>
            </a:p>
          </p:txBody>
        </p:sp>
        <p:sp>
          <p:nvSpPr>
            <p:cNvPr id="1331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bg-BG" sz="2400">
                <a:latin typeface="Times New Roman" panose="02020603050405020304" pitchFamily="18" charset="0"/>
              </a:endParaRPr>
            </a:p>
          </p:txBody>
        </p:sp>
      </p:grpSp>
      <p:grpSp>
        <p:nvGrpSpPr>
          <p:cNvPr id="13317" name="Group 5"/>
          <p:cNvGrpSpPr>
            <a:grpSpLocks/>
          </p:cNvGrpSpPr>
          <p:nvPr/>
        </p:nvGrpSpPr>
        <p:grpSpPr bwMode="auto">
          <a:xfrm>
            <a:off x="3632200" y="4889500"/>
            <a:ext cx="4876800" cy="319088"/>
            <a:chOff x="2288" y="3080"/>
            <a:chExt cx="3072" cy="201"/>
          </a:xfrm>
        </p:grpSpPr>
        <p:sp>
          <p:nvSpPr>
            <p:cNvPr id="1331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331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pPr lvl="0"/>
            <a:r>
              <a:rPr lang="en-US" noProof="0" smtClean="0"/>
              <a:t>Click to edit Master subtitle style</a:t>
            </a:r>
          </a:p>
        </p:txBody>
      </p:sp>
      <p:sp>
        <p:nvSpPr>
          <p:cNvPr id="13321" name="Rectangle 9"/>
          <p:cNvSpPr>
            <a:spLocks noGrp="1" noChangeArrowheads="1"/>
          </p:cNvSpPr>
          <p:nvPr>
            <p:ph type="dt" sz="quarter" idx="2"/>
          </p:nvPr>
        </p:nvSpPr>
        <p:spPr/>
        <p:txBody>
          <a:bodyPr/>
          <a:lstStyle>
            <a:lvl1pPr>
              <a:defRPr>
                <a:solidFill>
                  <a:schemeClr val="bg1"/>
                </a:solidFill>
              </a:defRPr>
            </a:lvl1pPr>
          </a:lstStyle>
          <a:p>
            <a:endParaRPr lang="en-US"/>
          </a:p>
        </p:txBody>
      </p:sp>
      <p:sp>
        <p:nvSpPr>
          <p:cNvPr id="13322" name="Rectangle 10"/>
          <p:cNvSpPr>
            <a:spLocks noGrp="1" noChangeArrowheads="1"/>
          </p:cNvSpPr>
          <p:nvPr>
            <p:ph type="ftr" sz="quarter" idx="3"/>
          </p:nvPr>
        </p:nvSpPr>
        <p:spPr/>
        <p:txBody>
          <a:bodyPr/>
          <a:lstStyle>
            <a:lvl1pPr algn="r">
              <a:defRPr/>
            </a:lvl1pPr>
          </a:lstStyle>
          <a:p>
            <a:endParaRPr lang="en-US"/>
          </a:p>
        </p:txBody>
      </p:sp>
      <p:sp>
        <p:nvSpPr>
          <p:cNvPr id="13323" name="Rectangle 11"/>
          <p:cNvSpPr>
            <a:spLocks noGrp="1" noChangeArrowheads="1"/>
          </p:cNvSpPr>
          <p:nvPr>
            <p:ph type="sldNum" sz="quarter" idx="4"/>
          </p:nvPr>
        </p:nvSpPr>
        <p:spPr>
          <a:xfrm>
            <a:off x="76200" y="6248400"/>
            <a:ext cx="587375" cy="488950"/>
          </a:xfrm>
        </p:spPr>
        <p:txBody>
          <a:bodyPr anchorCtr="0"/>
          <a:lstStyle>
            <a:lvl1pPr>
              <a:defRPr/>
            </a:lvl1pPr>
          </a:lstStyle>
          <a:p>
            <a:fld id="{146F647A-AE78-4B57-9DAA-0A1F6DF15E2F}" type="slidenum">
              <a:rPr lang="en-US"/>
              <a:pPr/>
              <a:t>‹#›</a:t>
            </a:fld>
            <a:endParaRPr lang="en-US"/>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38E2EB-6A4A-4E38-B73C-81696FCBB311}" type="slidenum">
              <a:rPr lang="en-US"/>
              <a:pPr/>
              <a:t>‹#›</a:t>
            </a:fld>
            <a:endParaRPr lang="en-US"/>
          </a:p>
        </p:txBody>
      </p:sp>
    </p:spTree>
    <p:extLst>
      <p:ext uri="{BB962C8B-B14F-4D97-AF65-F5344CB8AC3E}">
        <p14:creationId xmlns:p14="http://schemas.microsoft.com/office/powerpoint/2010/main" val="105611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4CA16C-B2DC-4535-9A77-8311651A8BDA}" type="slidenum">
              <a:rPr lang="en-US"/>
              <a:pPr/>
              <a:t>‹#›</a:t>
            </a:fld>
            <a:endParaRPr lang="en-US"/>
          </a:p>
        </p:txBody>
      </p:sp>
    </p:spTree>
    <p:extLst>
      <p:ext uri="{BB962C8B-B14F-4D97-AF65-F5344CB8AC3E}">
        <p14:creationId xmlns:p14="http://schemas.microsoft.com/office/powerpoint/2010/main" val="2859428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Media Placeholder 3"/>
          <p:cNvSpPr>
            <a:spLocks noGrp="1"/>
          </p:cNvSpPr>
          <p:nvPr>
            <p:ph type="media" sz="half" idx="2"/>
          </p:nvPr>
        </p:nvSpPr>
        <p:spPr>
          <a:xfrm>
            <a:off x="4760913" y="2362200"/>
            <a:ext cx="3770312" cy="3724275"/>
          </a:xfrm>
        </p:spPr>
        <p:txBody>
          <a:bodyPr/>
          <a:lstStyle/>
          <a:p>
            <a:endParaRPr lang="bg-BG"/>
          </a:p>
        </p:txBody>
      </p:sp>
      <p:sp>
        <p:nvSpPr>
          <p:cNvPr id="5" name="Date Placeholder 4"/>
          <p:cNvSpPr>
            <a:spLocks noGrp="1"/>
          </p:cNvSpPr>
          <p:nvPr>
            <p:ph type="dt" sz="half" idx="10"/>
          </p:nvPr>
        </p:nvSpPr>
        <p:spPr>
          <a:xfrm>
            <a:off x="2438400" y="6248400"/>
            <a:ext cx="2130425" cy="474663"/>
          </a:xfrm>
        </p:spPr>
        <p:txBody>
          <a:bodyPr/>
          <a:lstStyle>
            <a:lvl1pPr>
              <a:defRPr/>
            </a:lvl1pPr>
          </a:lstStyle>
          <a:p>
            <a:endParaRPr lang="en-US"/>
          </a:p>
        </p:txBody>
      </p:sp>
      <p:sp>
        <p:nvSpPr>
          <p:cNvPr id="6" name="Footer Placeholder 5"/>
          <p:cNvSpPr>
            <a:spLocks noGrp="1"/>
          </p:cNvSpPr>
          <p:nvPr>
            <p:ph type="ftr" sz="quarter" idx="11"/>
          </p:nvPr>
        </p:nvSpPr>
        <p:spPr>
          <a:xfrm>
            <a:off x="5791200" y="6248400"/>
            <a:ext cx="2897188" cy="474663"/>
          </a:xfrm>
        </p:spPr>
        <p:txBody>
          <a:bodyPr/>
          <a:lstStyle>
            <a:lvl1pPr>
              <a:defRPr/>
            </a:lvl1pPr>
          </a:lstStyle>
          <a:p>
            <a:endParaRPr lang="en-US"/>
          </a:p>
        </p:txBody>
      </p:sp>
      <p:sp>
        <p:nvSpPr>
          <p:cNvPr id="7" name="Slide Number Placeholder 6"/>
          <p:cNvSpPr>
            <a:spLocks noGrp="1"/>
          </p:cNvSpPr>
          <p:nvPr>
            <p:ph type="sldNum" sz="quarter" idx="12"/>
          </p:nvPr>
        </p:nvSpPr>
        <p:spPr>
          <a:xfrm>
            <a:off x="84138" y="6242050"/>
            <a:ext cx="587375" cy="488950"/>
          </a:xfrm>
        </p:spPr>
        <p:txBody>
          <a:bodyPr/>
          <a:lstStyle>
            <a:lvl1pPr>
              <a:defRPr/>
            </a:lvl1pPr>
          </a:lstStyle>
          <a:p>
            <a:fld id="{5D6B83D8-9971-4033-BA32-CD43F86CD4F3}" type="slidenum">
              <a:rPr lang="en-US"/>
              <a:pPr/>
              <a:t>‹#›</a:t>
            </a:fld>
            <a:endParaRPr lang="en-US"/>
          </a:p>
        </p:txBody>
      </p:sp>
    </p:spTree>
    <p:extLst>
      <p:ext uri="{BB962C8B-B14F-4D97-AF65-F5344CB8AC3E}">
        <p14:creationId xmlns:p14="http://schemas.microsoft.com/office/powerpoint/2010/main" val="65212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C26A58-D531-45D7-BD11-8681354B0150}" type="slidenum">
              <a:rPr lang="en-US"/>
              <a:pPr/>
              <a:t>‹#›</a:t>
            </a:fld>
            <a:endParaRPr lang="en-US"/>
          </a:p>
        </p:txBody>
      </p:sp>
    </p:spTree>
    <p:extLst>
      <p:ext uri="{BB962C8B-B14F-4D97-AF65-F5344CB8AC3E}">
        <p14:creationId xmlns:p14="http://schemas.microsoft.com/office/powerpoint/2010/main" val="172141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6B54D1-BDB0-46F9-9E58-7A1B558423C6}" type="slidenum">
              <a:rPr lang="en-US"/>
              <a:pPr/>
              <a:t>‹#›</a:t>
            </a:fld>
            <a:endParaRPr lang="en-US"/>
          </a:p>
        </p:txBody>
      </p:sp>
    </p:spTree>
    <p:extLst>
      <p:ext uri="{BB962C8B-B14F-4D97-AF65-F5344CB8AC3E}">
        <p14:creationId xmlns:p14="http://schemas.microsoft.com/office/powerpoint/2010/main" val="421406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760913" y="2362200"/>
            <a:ext cx="3770312"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F5067D-CD1D-4779-A696-73BBC3EF9B65}" type="slidenum">
              <a:rPr lang="en-US"/>
              <a:pPr/>
              <a:t>‹#›</a:t>
            </a:fld>
            <a:endParaRPr lang="en-US"/>
          </a:p>
        </p:txBody>
      </p:sp>
    </p:spTree>
    <p:extLst>
      <p:ext uri="{BB962C8B-B14F-4D97-AF65-F5344CB8AC3E}">
        <p14:creationId xmlns:p14="http://schemas.microsoft.com/office/powerpoint/2010/main" val="327168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E134080-8339-49A3-A81B-BF54EED4DB43}" type="slidenum">
              <a:rPr lang="en-US"/>
              <a:pPr/>
              <a:t>‹#›</a:t>
            </a:fld>
            <a:endParaRPr lang="en-US"/>
          </a:p>
        </p:txBody>
      </p:sp>
    </p:spTree>
    <p:extLst>
      <p:ext uri="{BB962C8B-B14F-4D97-AF65-F5344CB8AC3E}">
        <p14:creationId xmlns:p14="http://schemas.microsoft.com/office/powerpoint/2010/main" val="223306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3F02066-9586-4A9F-B6C2-BCE1465649B3}" type="slidenum">
              <a:rPr lang="en-US"/>
              <a:pPr/>
              <a:t>‹#›</a:t>
            </a:fld>
            <a:endParaRPr lang="en-US"/>
          </a:p>
        </p:txBody>
      </p:sp>
    </p:spTree>
    <p:extLst>
      <p:ext uri="{BB962C8B-B14F-4D97-AF65-F5344CB8AC3E}">
        <p14:creationId xmlns:p14="http://schemas.microsoft.com/office/powerpoint/2010/main" val="153066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955F112-48D7-436B-83BE-724BF66FDF6C}" type="slidenum">
              <a:rPr lang="en-US"/>
              <a:pPr/>
              <a:t>‹#›</a:t>
            </a:fld>
            <a:endParaRPr lang="en-US"/>
          </a:p>
        </p:txBody>
      </p:sp>
    </p:spTree>
    <p:extLst>
      <p:ext uri="{BB962C8B-B14F-4D97-AF65-F5344CB8AC3E}">
        <p14:creationId xmlns:p14="http://schemas.microsoft.com/office/powerpoint/2010/main" val="225354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0B2DB0-F594-4AC8-B3CC-FF993C9D57C0}" type="slidenum">
              <a:rPr lang="en-US"/>
              <a:pPr/>
              <a:t>‹#›</a:t>
            </a:fld>
            <a:endParaRPr lang="en-US"/>
          </a:p>
        </p:txBody>
      </p:sp>
    </p:spTree>
    <p:extLst>
      <p:ext uri="{BB962C8B-B14F-4D97-AF65-F5344CB8AC3E}">
        <p14:creationId xmlns:p14="http://schemas.microsoft.com/office/powerpoint/2010/main" val="398867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48F9D-8589-4817-A64A-B651B1BE0EF5}" type="slidenum">
              <a:rPr lang="en-US"/>
              <a:pPr/>
              <a:t>‹#›</a:t>
            </a:fld>
            <a:endParaRPr lang="en-US"/>
          </a:p>
        </p:txBody>
      </p:sp>
    </p:spTree>
    <p:extLst>
      <p:ext uri="{BB962C8B-B14F-4D97-AF65-F5344CB8AC3E}">
        <p14:creationId xmlns:p14="http://schemas.microsoft.com/office/powerpoint/2010/main" val="285311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0" y="0"/>
            <a:ext cx="7620000" cy="6858000"/>
            <a:chOff x="0" y="0"/>
            <a:chExt cx="4800" cy="4320"/>
          </a:xfrm>
        </p:grpSpPr>
        <p:grpSp>
          <p:nvGrpSpPr>
            <p:cNvPr id="12291" name="Group 3"/>
            <p:cNvGrpSpPr>
              <a:grpSpLocks/>
            </p:cNvGrpSpPr>
            <p:nvPr userDrawn="1"/>
          </p:nvGrpSpPr>
          <p:grpSpPr bwMode="auto">
            <a:xfrm>
              <a:off x="0" y="0"/>
              <a:ext cx="2016" cy="4320"/>
              <a:chOff x="0" y="0"/>
              <a:chExt cx="2016" cy="4320"/>
            </a:xfrm>
          </p:grpSpPr>
          <p:sp>
            <p:nvSpPr>
              <p:cNvPr id="12292"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2293"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bg-BG"/>
              </a:p>
            </p:txBody>
          </p:sp>
        </p:grpSp>
        <p:grpSp>
          <p:nvGrpSpPr>
            <p:cNvPr id="12294" name="Group 6"/>
            <p:cNvGrpSpPr>
              <a:grpSpLocks/>
            </p:cNvGrpSpPr>
            <p:nvPr/>
          </p:nvGrpSpPr>
          <p:grpSpPr bwMode="auto">
            <a:xfrm>
              <a:off x="144" y="1248"/>
              <a:ext cx="4656" cy="201"/>
              <a:chOff x="144" y="1248"/>
              <a:chExt cx="4656" cy="201"/>
            </a:xfrm>
          </p:grpSpPr>
          <p:sp>
            <p:nvSpPr>
              <p:cNvPr id="12295"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2296"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grpSp>
      </p:grpSp>
      <p:sp>
        <p:nvSpPr>
          <p:cNvPr id="1229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2298" name="Rectangle 10"/>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9" name="Rectangle 11"/>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endParaRPr lang="en-US"/>
          </a:p>
        </p:txBody>
      </p:sp>
      <p:sp>
        <p:nvSpPr>
          <p:cNvPr id="12300"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12301"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FE014013-7341-4CD9-B421-F2FF856AD7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media/audio1.wav"/><Relationship Id="rId4" Type="http://schemas.openxmlformats.org/officeDocument/2006/relationships/hyperlink" Target="../../../../Program%20Files/TurningPoint/2003/Question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audio" Target="../media/audio2.wav"/><Relationship Id="rId6" Type="http://schemas.openxmlformats.org/officeDocument/2006/relationships/hyperlink" Target="../../../../Program%20Files/TurningPoint/2003/Questions.html" TargetMode="External"/><Relationship Id="rId5" Type="http://schemas.openxmlformats.org/officeDocument/2006/relationships/slide" Target="slide1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ideo" Target="file:///C:\College\Spring%2005\GS630\PPT%20Assignment\slide.mpg" TargetMode="External"/><Relationship Id="rId4" Type="http://schemas.openxmlformats.org/officeDocument/2006/relationships/hyperlink" Target="../../../../Program%20Files/TurningPoint/2003/Questions.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http://www.campcaleb.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mailto:rnmcke0@uky.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r>
              <a:rPr lang="en-US"/>
              <a:t>How To Use PowerPoint</a:t>
            </a:r>
            <a:br>
              <a:rPr lang="en-US"/>
            </a:br>
            <a:r>
              <a:rPr lang="en-US" sz="2400"/>
              <a:t>A Brief Introduction to Commonly Used Features</a:t>
            </a:r>
            <a:endParaRPr lang="en-US"/>
          </a:p>
        </p:txBody>
      </p:sp>
      <p:sp>
        <p:nvSpPr>
          <p:cNvPr id="2051" name="Rectangle 3"/>
          <p:cNvSpPr>
            <a:spLocks noGrp="1" noChangeArrowheads="1"/>
          </p:cNvSpPr>
          <p:nvPr>
            <p:ph type="subTitle" idx="1"/>
          </p:nvPr>
        </p:nvSpPr>
        <p:spPr/>
        <p:txBody>
          <a:bodyPr/>
          <a:lstStyle/>
          <a:p>
            <a:r>
              <a:rPr lang="en-US"/>
              <a:t>By Ryan McKenzie</a:t>
            </a:r>
          </a:p>
        </p:txBody>
      </p:sp>
      <p:sp>
        <p:nvSpPr>
          <p:cNvPr id="205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r>
              <a:rPr lang="en-US"/>
              <a:t>Animated Text (Timed)</a:t>
            </a:r>
          </a:p>
        </p:txBody>
      </p:sp>
      <p:sp>
        <p:nvSpPr>
          <p:cNvPr id="21507" name="Rectangle 3"/>
          <p:cNvSpPr>
            <a:spLocks noGrp="1" noChangeArrowheads="1"/>
          </p:cNvSpPr>
          <p:nvPr>
            <p:ph type="body" idx="1"/>
          </p:nvPr>
        </p:nvSpPr>
        <p:spPr>
          <a:xfrm>
            <a:off x="838200" y="2362200"/>
            <a:ext cx="8001000" cy="3724275"/>
          </a:xfrm>
        </p:spPr>
        <p:txBody>
          <a:bodyPr/>
          <a:lstStyle/>
          <a:p>
            <a:r>
              <a:rPr lang="en-US"/>
              <a:t>Use the Same Basic Steps as Before</a:t>
            </a:r>
          </a:p>
          <a:p>
            <a:r>
              <a:rPr lang="en-US"/>
              <a:t>Select the Desired Animation from the Right</a:t>
            </a:r>
            <a:r>
              <a:rPr lang="en-US">
                <a:sym typeface="Wingdings" panose="05000000000000000000" pitchFamily="2" charset="2"/>
              </a:rPr>
              <a:t></a:t>
            </a:r>
          </a:p>
          <a:p>
            <a:r>
              <a:rPr lang="en-US">
                <a:sym typeface="Wingdings" panose="05000000000000000000" pitchFamily="2" charset="2"/>
              </a:rPr>
              <a:t>Press the Drop Down and Select “Timing”</a:t>
            </a:r>
          </a:p>
          <a:p>
            <a:r>
              <a:rPr lang="en-US">
                <a:sym typeface="Wingdings" panose="05000000000000000000" pitchFamily="2" charset="2"/>
              </a:rPr>
              <a:t>Make Sure the “Start Box” is set to “After Previous”</a:t>
            </a:r>
          </a:p>
          <a:p>
            <a:r>
              <a:rPr lang="en-US">
                <a:sym typeface="Wingdings" panose="05000000000000000000" pitchFamily="2" charset="2"/>
              </a:rPr>
              <a:t>Set a Delay Time and You’re Done</a:t>
            </a:r>
          </a:p>
          <a:p>
            <a:endParaRPr lang="en-US"/>
          </a:p>
          <a:p>
            <a:endParaRPr lang="en-US"/>
          </a:p>
        </p:txBody>
      </p:sp>
      <p:sp>
        <p:nvSpPr>
          <p:cNvPr id="2150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150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0"/>
                            </p:stCondLst>
                            <p:childTnLst>
                              <p:par>
                                <p:cTn id="10" presetID="2" presetClass="entr" presetSubtype="4" fill="hold" nodeType="afterEffect">
                                  <p:stCondLst>
                                    <p:cond delay="1500"/>
                                  </p:stCondLst>
                                  <p:childTnLst>
                                    <p:set>
                                      <p:cBhvr>
                                        <p:cTn id="11" dur="1" fill="hold">
                                          <p:stCondLst>
                                            <p:cond delay="0"/>
                                          </p:stCondLst>
                                        </p:cTn>
                                        <p:tgtEl>
                                          <p:spTgt spid="21507">
                                            <p:txEl>
                                              <p:pRg st="1" end="1"/>
                                            </p:txEl>
                                          </p:spTgt>
                                        </p:tgtEl>
                                        <p:attrNameLst>
                                          <p:attrName>style.visibility</p:attrName>
                                        </p:attrNameLst>
                                      </p:cBhvr>
                                      <p:to>
                                        <p:strVal val="visible"/>
                                      </p:to>
                                    </p:set>
                                    <p:anim calcmode="lin" valueType="num">
                                      <p:cBhvr additive="base">
                                        <p:cTn id="12"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500"/>
                            </p:stCondLst>
                            <p:childTnLst>
                              <p:par>
                                <p:cTn id="15" presetID="15" presetClass="entr" presetSubtype="0" fill="hold" nodeType="afterEffect">
                                  <p:stCondLst>
                                    <p:cond delay="150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p:cTn id="17" dur="10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21507">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215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15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1" fill="hold" nodeType="afterGroup">
                            <p:stCondLst>
                              <p:cond delay="7000"/>
                            </p:stCondLst>
                            <p:childTnLst>
                              <p:par>
                                <p:cTn id="22" presetID="15" presetClass="entr" presetSubtype="0" fill="hold" nodeType="afterEffect">
                                  <p:stCondLst>
                                    <p:cond delay="1500"/>
                                  </p:stCondLst>
                                  <p:childTnLst>
                                    <p:set>
                                      <p:cBhvr>
                                        <p:cTn id="23" dur="1" fill="hold">
                                          <p:stCondLst>
                                            <p:cond delay="0"/>
                                          </p:stCondLst>
                                        </p:cTn>
                                        <p:tgtEl>
                                          <p:spTgt spid="21507">
                                            <p:txEl>
                                              <p:pRg st="3" end="3"/>
                                            </p:txEl>
                                          </p:spTgt>
                                        </p:tgtEl>
                                        <p:attrNameLst>
                                          <p:attrName>style.visibility</p:attrName>
                                        </p:attrNameLst>
                                      </p:cBhvr>
                                      <p:to>
                                        <p:strVal val="visible"/>
                                      </p:to>
                                    </p:set>
                                    <p:anim calcmode="lin" valueType="num">
                                      <p:cBhvr>
                                        <p:cTn id="24" dur="10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25" dur="1000" fill="hold"/>
                                        <p:tgtEl>
                                          <p:spTgt spid="21507">
                                            <p:txEl>
                                              <p:pRg st="3" end="3"/>
                                            </p:txEl>
                                          </p:spTgt>
                                        </p:tgtEl>
                                        <p:attrNameLst>
                                          <p:attrName>ppt_h</p:attrName>
                                        </p:attrNameLst>
                                      </p:cBhvr>
                                      <p:tavLst>
                                        <p:tav tm="0">
                                          <p:val>
                                            <p:fltVal val="0"/>
                                          </p:val>
                                        </p:tav>
                                        <p:tav tm="100000">
                                          <p:val>
                                            <p:strVal val="#ppt_h"/>
                                          </p:val>
                                        </p:tav>
                                      </p:tavLst>
                                    </p:anim>
                                    <p:anim calcmode="lin" valueType="num">
                                      <p:cBhvr>
                                        <p:cTn id="26" dur="1000" fill="hold"/>
                                        <p:tgtEl>
                                          <p:spTgt spid="2150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150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9500"/>
                            </p:stCondLst>
                            <p:childTnLst>
                              <p:par>
                                <p:cTn id="29" presetID="39" presetClass="entr" presetSubtype="0" accel="100000" fill="hold" nodeType="afterEffect">
                                  <p:stCondLst>
                                    <p:cond delay="150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p:cTn id="31" dur="500" fill="hold"/>
                                        <p:tgtEl>
                                          <p:spTgt spid="21507">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21507">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21507">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lstStyle/>
          <a:p>
            <a:r>
              <a:rPr lang="en-US"/>
              <a:t>Slide Transitions</a:t>
            </a:r>
          </a:p>
        </p:txBody>
      </p:sp>
      <p:sp>
        <p:nvSpPr>
          <p:cNvPr id="22531" name="Rectangle 3"/>
          <p:cNvSpPr>
            <a:spLocks noGrp="1" noChangeArrowheads="1"/>
          </p:cNvSpPr>
          <p:nvPr>
            <p:ph type="body" idx="1"/>
          </p:nvPr>
        </p:nvSpPr>
        <p:spPr/>
        <p:txBody>
          <a:bodyPr/>
          <a:lstStyle/>
          <a:p>
            <a:r>
              <a:rPr lang="en-US"/>
              <a:t>While Working with the Slide you Wish to Transition into, go to “Slide Show” and select “Slide Transitions”</a:t>
            </a:r>
          </a:p>
          <a:p>
            <a:r>
              <a:rPr lang="en-US"/>
              <a:t>A List of Available Transitions will Appear on the Right </a:t>
            </a:r>
            <a:r>
              <a:rPr lang="en-US">
                <a:sym typeface="Wingdings" panose="05000000000000000000" pitchFamily="2" charset="2"/>
              </a:rPr>
              <a:t></a:t>
            </a:r>
          </a:p>
          <a:p>
            <a:r>
              <a:rPr lang="en-US">
                <a:sym typeface="Wingdings" panose="05000000000000000000" pitchFamily="2" charset="2"/>
              </a:rPr>
              <a:t>Once you Select your Transition, you can Change the </a:t>
            </a:r>
            <a:r>
              <a:rPr lang="en-US"/>
              <a:t>Speed or Even Add Sound!</a:t>
            </a:r>
          </a:p>
        </p:txBody>
      </p:sp>
      <p:sp>
        <p:nvSpPr>
          <p:cNvPr id="2253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ransition>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r>
              <a:rPr lang="en-US"/>
              <a:t>Using “Canned” Sounds</a:t>
            </a:r>
          </a:p>
        </p:txBody>
      </p:sp>
      <p:sp>
        <p:nvSpPr>
          <p:cNvPr id="24579" name="Rectangle 3"/>
          <p:cNvSpPr>
            <a:spLocks noGrp="1" noChangeArrowheads="1"/>
          </p:cNvSpPr>
          <p:nvPr>
            <p:ph type="body" idx="1"/>
          </p:nvPr>
        </p:nvSpPr>
        <p:spPr/>
        <p:txBody>
          <a:bodyPr/>
          <a:lstStyle/>
          <a:p>
            <a:pPr>
              <a:lnSpc>
                <a:spcPct val="90000"/>
              </a:lnSpc>
            </a:pPr>
            <a:r>
              <a:rPr lang="en-US"/>
              <a:t>To Add a Sound Clip to Your Slide, go to “Insert” and Extend the Menu if Necessary</a:t>
            </a:r>
          </a:p>
          <a:p>
            <a:pPr>
              <a:lnSpc>
                <a:spcPct val="90000"/>
              </a:lnSpc>
            </a:pPr>
            <a:r>
              <a:rPr lang="en-US"/>
              <a:t>Place your Mouse over “Movies and Sounds”</a:t>
            </a:r>
          </a:p>
          <a:p>
            <a:pPr>
              <a:lnSpc>
                <a:spcPct val="90000"/>
              </a:lnSpc>
            </a:pPr>
            <a:r>
              <a:rPr lang="en-US"/>
              <a:t>Select “Sound From Clip Organizer” to use the “canned sounds” provided by Office</a:t>
            </a:r>
          </a:p>
          <a:p>
            <a:pPr>
              <a:lnSpc>
                <a:spcPct val="90000"/>
              </a:lnSpc>
            </a:pPr>
            <a:r>
              <a:rPr lang="en-US"/>
              <a:t>Select Your Sound to the Right </a:t>
            </a:r>
            <a:r>
              <a:rPr lang="en-US">
                <a:sym typeface="Wingdings" panose="05000000000000000000" pitchFamily="2" charset="2"/>
              </a:rPr>
              <a:t> and then Choose Whether to Play it Automatically or on Click</a:t>
            </a:r>
            <a:endParaRPr lang="en-US"/>
          </a:p>
        </p:txBody>
      </p:sp>
      <p:pic>
        <p:nvPicPr>
          <p:cNvPr id="24583" name="Picture 7">
            <a:hlinkClick r:id="" action="ppaction://media"/>
          </p:cNvPr>
          <p:cNvPicPr>
            <a:picLocks noRot="1" noChangeAspect="1" noChangeArrowheads="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458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45" fill="hold"/>
                                        <p:tgtEl>
                                          <p:spTgt spid="245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458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r>
              <a:rPr lang="en-US"/>
              <a:t>Using Sound Files</a:t>
            </a:r>
          </a:p>
        </p:txBody>
      </p:sp>
      <p:sp>
        <p:nvSpPr>
          <p:cNvPr id="25603" name="Rectangle 3"/>
          <p:cNvSpPr>
            <a:spLocks noGrp="1" noChangeArrowheads="1"/>
          </p:cNvSpPr>
          <p:nvPr>
            <p:ph type="body" idx="1"/>
          </p:nvPr>
        </p:nvSpPr>
        <p:spPr/>
        <p:txBody>
          <a:bodyPr/>
          <a:lstStyle/>
          <a:p>
            <a:r>
              <a:rPr lang="en-US"/>
              <a:t>To Use a Sound File of Your Own, Follow the Same Process Except this time Select “Sound From File”</a:t>
            </a:r>
          </a:p>
          <a:p>
            <a:r>
              <a:rPr lang="en-US"/>
              <a:t>Choose the File from the File Browser</a:t>
            </a:r>
          </a:p>
          <a:p>
            <a:r>
              <a:rPr lang="en-US"/>
              <a:t>Notice a Small Speaker Icon is Inserted with any Sound, This WILL BE VISIBLE during the Slide Show so Position it Accordingly</a:t>
            </a:r>
          </a:p>
        </p:txBody>
      </p:sp>
      <p:pic>
        <p:nvPicPr>
          <p:cNvPr id="25604" name="Picture 4" descr="HAL-Conso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5605" name="Picture 5">
            <a:hlinkClick r:id="" action="ppaction://media"/>
          </p:cNvPr>
          <p:cNvPicPr>
            <a:picLocks noRot="1" noChangeAspect="1" noChangeArrowheads="1"/>
          </p:cNvPicPr>
          <p:nvPr>
            <a:wavAudioFile r:embed="rId1" name="disconnect_hal.wav"/>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5606" name="AutoShape 6">
            <a:hlinkClick r:id="rId5" action="ppaction://hlinksldjump" highlightClick="1"/>
          </p:cNvPr>
          <p:cNvSpPr>
            <a:spLocks noChangeArrowheads="1"/>
          </p:cNvSpPr>
          <p:nvPr/>
        </p:nvSpPr>
        <p:spPr bwMode="auto">
          <a:xfrm>
            <a:off x="7848600" y="6172200"/>
            <a:ext cx="533400" cy="457200"/>
          </a:xfrm>
          <a:prstGeom prst="actionButtonForwardNex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5607" name="Text Box 7"/>
          <p:cNvSpPr txBox="1">
            <a:spLocks noChangeArrowheads="1"/>
          </p:cNvSpPr>
          <p:nvPr/>
        </p:nvSpPr>
        <p:spPr bwMode="auto">
          <a:xfrm>
            <a:off x="4191000" y="62484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Jump Back To “Action Buttons”…</a:t>
            </a:r>
          </a:p>
        </p:txBody>
      </p:sp>
      <p:sp>
        <p:nvSpPr>
          <p:cNvPr id="25608"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290" fill="hold"/>
                                        <p:tgtEl>
                                          <p:spTgt spid="25605"/>
                                        </p:tgtEl>
                                      </p:cBhvr>
                                    </p:cmd>
                                  </p:childTnLst>
                                </p:cTn>
                              </p:par>
                            </p:childTnLst>
                          </p:cTn>
                        </p:par>
                      </p:childTnLst>
                    </p:cTn>
                  </p:par>
                </p:childTnLst>
              </p:cTn>
              <p:nextCondLst>
                <p:cond evt="onClick" delay="0">
                  <p:tgtEl>
                    <p:spTgt spid="256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560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r>
              <a:rPr lang="en-US"/>
              <a:t>AutoShapes</a:t>
            </a:r>
          </a:p>
        </p:txBody>
      </p:sp>
      <p:sp>
        <p:nvSpPr>
          <p:cNvPr id="33795" name="Rectangle 3"/>
          <p:cNvSpPr>
            <a:spLocks noGrp="1" noChangeArrowheads="1"/>
          </p:cNvSpPr>
          <p:nvPr>
            <p:ph type="body" idx="1"/>
          </p:nvPr>
        </p:nvSpPr>
        <p:spPr/>
        <p:txBody>
          <a:bodyPr/>
          <a:lstStyle/>
          <a:p>
            <a:pPr>
              <a:lnSpc>
                <a:spcPct val="80000"/>
              </a:lnSpc>
            </a:pPr>
            <a:r>
              <a:rPr lang="en-US" sz="2000"/>
              <a:t>AutoShapes are Convenient for Making Quick Illustrations or Diagrams such as Flow Charts</a:t>
            </a:r>
          </a:p>
          <a:p>
            <a:pPr>
              <a:lnSpc>
                <a:spcPct val="80000"/>
              </a:lnSpc>
            </a:pPr>
            <a:r>
              <a:rPr lang="en-US" sz="2000"/>
              <a:t>Go to “Insert” and place your Mouse Over “Picture”</a:t>
            </a:r>
          </a:p>
          <a:p>
            <a:pPr>
              <a:lnSpc>
                <a:spcPct val="80000"/>
              </a:lnSpc>
            </a:pPr>
            <a:r>
              <a:rPr lang="en-US" sz="2000"/>
              <a:t>Select “AutoShapes” and a Small Floating Menu Will Appear in the Editing Area</a:t>
            </a:r>
          </a:p>
          <a:p>
            <a:pPr>
              <a:lnSpc>
                <a:spcPct val="80000"/>
              </a:lnSpc>
            </a:pPr>
            <a:r>
              <a:rPr lang="en-US" sz="2000"/>
              <a:t>Click on a Category of AutoShapes to see what Shapes are Available</a:t>
            </a:r>
          </a:p>
          <a:p>
            <a:pPr>
              <a:lnSpc>
                <a:spcPct val="80000"/>
              </a:lnSpc>
            </a:pPr>
            <a:r>
              <a:rPr lang="en-US" sz="2000"/>
              <a:t>Click the Desired Shape from the Drop-Down and Draw it on Your Screen</a:t>
            </a:r>
          </a:p>
          <a:p>
            <a:pPr>
              <a:lnSpc>
                <a:spcPct val="80000"/>
              </a:lnSpc>
            </a:pPr>
            <a:r>
              <a:rPr lang="en-US" sz="2000"/>
              <a:t>After Drawing an AutoShape, you and Position and Resize it as you Please</a:t>
            </a:r>
          </a:p>
          <a:p>
            <a:pPr>
              <a:lnSpc>
                <a:spcPct val="80000"/>
              </a:lnSpc>
            </a:pPr>
            <a:r>
              <a:rPr lang="en-US" sz="2000"/>
              <a:t>Double-Click on an AutoShape to Change its Color and Other Options</a:t>
            </a:r>
          </a:p>
          <a:p>
            <a:pPr>
              <a:lnSpc>
                <a:spcPct val="80000"/>
              </a:lnSpc>
              <a:buFont typeface="Wingdings" panose="05000000000000000000" pitchFamily="2" charset="2"/>
              <a:buNone/>
            </a:pPr>
            <a:endParaRPr lang="en-US" sz="2000"/>
          </a:p>
        </p:txBody>
      </p:sp>
      <p:sp>
        <p:nvSpPr>
          <p:cNvPr id="33796" name="AutoShape 4"/>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3797" name="AutoShape 5"/>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3798" name="AutoShape 6"/>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3799" name="AutoShape 7"/>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bg-BG"/>
          </a:p>
        </p:txBody>
      </p:sp>
      <p:sp>
        <p:nvSpPr>
          <p:cNvPr id="33800" name="AutoShape 8"/>
          <p:cNvSpPr>
            <a:spLocks noChangeArrowheads="1"/>
          </p:cNvSpPr>
          <p:nvPr/>
        </p:nvSpPr>
        <p:spPr bwMode="auto">
          <a:xfrm>
            <a:off x="6705600" y="1066800"/>
            <a:ext cx="685800" cy="6858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380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r>
              <a:rPr lang="en-US"/>
              <a:t>Advanced AutoShapes</a:t>
            </a:r>
          </a:p>
        </p:txBody>
      </p:sp>
      <p:grpSp>
        <p:nvGrpSpPr>
          <p:cNvPr id="26643" name="Group 19"/>
          <p:cNvGrpSpPr>
            <a:grpSpLocks/>
          </p:cNvGrpSpPr>
          <p:nvPr/>
        </p:nvGrpSpPr>
        <p:grpSpPr bwMode="auto">
          <a:xfrm>
            <a:off x="1981200" y="4800600"/>
            <a:ext cx="1524000" cy="1143000"/>
            <a:chOff x="1488" y="2688"/>
            <a:chExt cx="960" cy="720"/>
          </a:xfrm>
        </p:grpSpPr>
        <p:sp>
          <p:nvSpPr>
            <p:cNvPr id="26628" name="AutoShape 4"/>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6634" name="Text Box 10"/>
            <p:cNvSpPr txBox="1">
              <a:spLocks noChangeArrowheads="1"/>
            </p:cNvSpPr>
            <p:nvPr/>
          </p:nvSpPr>
          <p:spPr bwMode="auto">
            <a:xfrm>
              <a:off x="1536" y="292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bg1"/>
                  </a:solidFill>
                </a:rPr>
                <a:t>Phase One</a:t>
              </a:r>
            </a:p>
          </p:txBody>
        </p:sp>
      </p:grpSp>
      <p:grpSp>
        <p:nvGrpSpPr>
          <p:cNvPr id="26646" name="Group 22"/>
          <p:cNvGrpSpPr>
            <a:grpSpLocks/>
          </p:cNvGrpSpPr>
          <p:nvPr/>
        </p:nvGrpSpPr>
        <p:grpSpPr bwMode="auto">
          <a:xfrm>
            <a:off x="5638800" y="4800600"/>
            <a:ext cx="1524000" cy="1143000"/>
            <a:chOff x="4080" y="2064"/>
            <a:chExt cx="960" cy="720"/>
          </a:xfrm>
        </p:grpSpPr>
        <p:sp>
          <p:nvSpPr>
            <p:cNvPr id="26630" name="AutoShape 6"/>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6637" name="Text Box 13"/>
            <p:cNvSpPr txBox="1">
              <a:spLocks noChangeArrowheads="1"/>
            </p:cNvSpPr>
            <p:nvPr/>
          </p:nvSpPr>
          <p:spPr bwMode="auto">
            <a:xfrm>
              <a:off x="4128" y="230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bg1"/>
                  </a:solidFill>
                </a:rPr>
                <a:t>Phase Two</a:t>
              </a:r>
            </a:p>
          </p:txBody>
        </p:sp>
      </p:grpSp>
      <p:grpSp>
        <p:nvGrpSpPr>
          <p:cNvPr id="26645" name="Group 21"/>
          <p:cNvGrpSpPr>
            <a:grpSpLocks/>
          </p:cNvGrpSpPr>
          <p:nvPr/>
        </p:nvGrpSpPr>
        <p:grpSpPr bwMode="auto">
          <a:xfrm>
            <a:off x="3505200" y="4724400"/>
            <a:ext cx="2133600" cy="1192213"/>
            <a:chOff x="2256" y="2304"/>
            <a:chExt cx="1344" cy="751"/>
          </a:xfrm>
        </p:grpSpPr>
        <p:grpSp>
          <p:nvGrpSpPr>
            <p:cNvPr id="26644" name="Group 20"/>
            <p:cNvGrpSpPr>
              <a:grpSpLocks/>
            </p:cNvGrpSpPr>
            <p:nvPr/>
          </p:nvGrpSpPr>
          <p:grpSpPr bwMode="auto">
            <a:xfrm>
              <a:off x="2256" y="2496"/>
              <a:ext cx="1344" cy="384"/>
              <a:chOff x="2448" y="2832"/>
              <a:chExt cx="1344" cy="384"/>
            </a:xfrm>
          </p:grpSpPr>
          <p:sp>
            <p:nvSpPr>
              <p:cNvPr id="26629" name="AutoShape 5"/>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6631" name="Line 7"/>
              <p:cNvSpPr>
                <a:spLocks noChangeShapeType="1"/>
              </p:cNvSpPr>
              <p:nvPr/>
            </p:nvSpPr>
            <p:spPr bwMode="auto">
              <a:xfrm>
                <a:off x="2448" y="302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bg-BG"/>
              </a:p>
            </p:txBody>
          </p:sp>
          <p:sp>
            <p:nvSpPr>
              <p:cNvPr id="26632" name="Line 8"/>
              <p:cNvSpPr>
                <a:spLocks noChangeShapeType="1"/>
              </p:cNvSpPr>
              <p:nvPr/>
            </p:nvSpPr>
            <p:spPr bwMode="auto">
              <a:xfrm>
                <a:off x="3456" y="302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bg-BG"/>
              </a:p>
            </p:txBody>
          </p:sp>
        </p:grpSp>
        <p:sp>
          <p:nvSpPr>
            <p:cNvPr id="26638" name="Text Box 14"/>
            <p:cNvSpPr txBox="1">
              <a:spLocks noChangeArrowheads="1"/>
            </p:cNvSpPr>
            <p:nvPr/>
          </p:nvSpPr>
          <p:spPr bwMode="auto">
            <a:xfrm>
              <a:off x="2400" y="2304"/>
              <a:ext cx="100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t>Research</a:t>
              </a:r>
            </a:p>
            <a:p>
              <a:pPr algn="ctr">
                <a:spcBef>
                  <a:spcPct val="50000"/>
                </a:spcBef>
              </a:pPr>
              <a:r>
                <a:rPr lang="en-US"/>
                <a:t>&amp;</a:t>
              </a:r>
            </a:p>
            <a:p>
              <a:pPr algn="ctr">
                <a:spcBef>
                  <a:spcPct val="50000"/>
                </a:spcBef>
              </a:pPr>
              <a:r>
                <a:rPr lang="en-US"/>
                <a:t>Development</a:t>
              </a:r>
            </a:p>
          </p:txBody>
        </p:sp>
      </p:grpSp>
      <p:sp>
        <p:nvSpPr>
          <p:cNvPr id="26648" name="Rectangle 24"/>
          <p:cNvSpPr>
            <a:spLocks noGrp="1" noChangeArrowheads="1"/>
          </p:cNvSpPr>
          <p:nvPr>
            <p:ph type="body" idx="1"/>
          </p:nvPr>
        </p:nvSpPr>
        <p:spPr/>
        <p:txBody>
          <a:bodyPr/>
          <a:lstStyle/>
          <a:p>
            <a:r>
              <a:rPr lang="en-US"/>
              <a:t>By selecting several AutoShapes and right-clicking, you can group them together.</a:t>
            </a:r>
          </a:p>
          <a:p>
            <a:r>
              <a:rPr lang="en-US"/>
              <a:t>Any of the Custom Animations we Used for Text Sections can be Applied to Groups or Single AutoShapes</a:t>
            </a:r>
          </a:p>
        </p:txBody>
      </p:sp>
      <p:sp>
        <p:nvSpPr>
          <p:cNvPr id="266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43"/>
                                        </p:tgtEl>
                                        <p:attrNameLst>
                                          <p:attrName>style.visibility</p:attrName>
                                        </p:attrNameLst>
                                      </p:cBhvr>
                                      <p:to>
                                        <p:strVal val="visible"/>
                                      </p:to>
                                    </p:set>
                                    <p:anim calcmode="lin" valueType="num">
                                      <p:cBhvr additive="base">
                                        <p:cTn id="7" dur="1000" fill="hold"/>
                                        <p:tgtEl>
                                          <p:spTgt spid="26643"/>
                                        </p:tgtEl>
                                        <p:attrNameLst>
                                          <p:attrName>ppt_x</p:attrName>
                                        </p:attrNameLst>
                                      </p:cBhvr>
                                      <p:tavLst>
                                        <p:tav tm="0">
                                          <p:val>
                                            <p:strVal val="0-#ppt_w/2"/>
                                          </p:val>
                                        </p:tav>
                                        <p:tav tm="100000">
                                          <p:val>
                                            <p:strVal val="#ppt_x"/>
                                          </p:val>
                                        </p:tav>
                                      </p:tavLst>
                                    </p:anim>
                                    <p:anim calcmode="lin" valueType="num">
                                      <p:cBhvr additive="base">
                                        <p:cTn id="8" dur="1000" fill="hold"/>
                                        <p:tgtEl>
                                          <p:spTgt spid="266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2" fill="hold" nodeType="afterEffect">
                                  <p:stCondLst>
                                    <p:cond delay="500"/>
                                  </p:stCondLst>
                                  <p:childTnLst>
                                    <p:set>
                                      <p:cBhvr>
                                        <p:cTn id="11" dur="1" fill="hold">
                                          <p:stCondLst>
                                            <p:cond delay="0"/>
                                          </p:stCondLst>
                                        </p:cTn>
                                        <p:tgtEl>
                                          <p:spTgt spid="26646"/>
                                        </p:tgtEl>
                                        <p:attrNameLst>
                                          <p:attrName>style.visibility</p:attrName>
                                        </p:attrNameLst>
                                      </p:cBhvr>
                                      <p:to>
                                        <p:strVal val="visible"/>
                                      </p:to>
                                    </p:set>
                                    <p:anim calcmode="lin" valueType="num">
                                      <p:cBhvr additive="base">
                                        <p:cTn id="12" dur="1000" fill="hold"/>
                                        <p:tgtEl>
                                          <p:spTgt spid="26646"/>
                                        </p:tgtEl>
                                        <p:attrNameLst>
                                          <p:attrName>ppt_x</p:attrName>
                                        </p:attrNameLst>
                                      </p:cBhvr>
                                      <p:tavLst>
                                        <p:tav tm="0">
                                          <p:val>
                                            <p:strVal val="1+#ppt_w/2"/>
                                          </p:val>
                                        </p:tav>
                                        <p:tav tm="100000">
                                          <p:val>
                                            <p:strVal val="#ppt_x"/>
                                          </p:val>
                                        </p:tav>
                                      </p:tavLst>
                                    </p:anim>
                                    <p:anim calcmode="lin" valueType="num">
                                      <p:cBhvr additive="base">
                                        <p:cTn id="13" dur="1000" fill="hold"/>
                                        <p:tgtEl>
                                          <p:spTgt spid="266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500"/>
                            </p:stCondLst>
                            <p:childTnLst>
                              <p:par>
                                <p:cTn id="15" presetID="9" presetClass="entr" presetSubtype="0" fill="hold" nodeType="afterEffect">
                                  <p:stCondLst>
                                    <p:cond delay="500"/>
                                  </p:stCondLst>
                                  <p:childTnLst>
                                    <p:set>
                                      <p:cBhvr>
                                        <p:cTn id="16" dur="1" fill="hold">
                                          <p:stCondLst>
                                            <p:cond delay="0"/>
                                          </p:stCondLst>
                                        </p:cTn>
                                        <p:tgtEl>
                                          <p:spTgt spid="26645"/>
                                        </p:tgtEl>
                                        <p:attrNameLst>
                                          <p:attrName>style.visibility</p:attrName>
                                        </p:attrNameLst>
                                      </p:cBhvr>
                                      <p:to>
                                        <p:strVal val="visible"/>
                                      </p:to>
                                    </p:set>
                                    <p:animEffect transition="in" filter="dissolve">
                                      <p:cBhvr>
                                        <p:cTn id="17" dur="2000"/>
                                        <p:tgtEl>
                                          <p:spTgt spid="2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r>
              <a:rPr lang="en-US"/>
              <a:t>Embedding Video</a:t>
            </a:r>
          </a:p>
        </p:txBody>
      </p:sp>
      <p:sp>
        <p:nvSpPr>
          <p:cNvPr id="27651" name="Rectangle 3"/>
          <p:cNvSpPr>
            <a:spLocks noGrp="1" noChangeArrowheads="1"/>
          </p:cNvSpPr>
          <p:nvPr>
            <p:ph type="body" sz="half" idx="1"/>
          </p:nvPr>
        </p:nvSpPr>
        <p:spPr>
          <a:xfrm>
            <a:off x="838200" y="2362200"/>
            <a:ext cx="4648200" cy="4191000"/>
          </a:xfrm>
        </p:spPr>
        <p:txBody>
          <a:bodyPr/>
          <a:lstStyle/>
          <a:p>
            <a:r>
              <a:rPr lang="en-US" sz="2000"/>
              <a:t>To Play a Video in Your Slide Show, go to “Insert” and Place your Mouse Over “Movies and Sounds” then Select “Movie From File”</a:t>
            </a:r>
          </a:p>
          <a:p>
            <a:r>
              <a:rPr lang="en-US" sz="2000"/>
              <a:t>Any Movie that is Supported Will Automatically be Shown When you Browse for the File</a:t>
            </a:r>
          </a:p>
          <a:p>
            <a:r>
              <a:rPr lang="en-US" sz="2000"/>
              <a:t>Once the Video is Inserted, Select if You Want it to Play Automatically </a:t>
            </a:r>
          </a:p>
          <a:p>
            <a:r>
              <a:rPr lang="en-US" sz="2000"/>
              <a:t>Then, you can Position and Size the Video how You Wish</a:t>
            </a:r>
          </a:p>
          <a:p>
            <a:endParaRPr lang="en-US" sz="2000"/>
          </a:p>
        </p:txBody>
      </p:sp>
      <p:pic>
        <p:nvPicPr>
          <p:cNvPr id="27652" name="slide.mpg">
            <a:hlinkClick r:id="" action="ppaction://media"/>
          </p:cNvPr>
          <p:cNvPicPr>
            <a:picLocks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5486400" y="3451225"/>
            <a:ext cx="3044825" cy="20288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r>
              <a:rPr lang="en-US"/>
              <a:t>Action Buttons</a:t>
            </a:r>
          </a:p>
        </p:txBody>
      </p:sp>
      <p:sp>
        <p:nvSpPr>
          <p:cNvPr id="28675" name="Rectangle 3"/>
          <p:cNvSpPr>
            <a:spLocks noGrp="1" noChangeArrowheads="1"/>
          </p:cNvSpPr>
          <p:nvPr>
            <p:ph type="body" idx="1"/>
          </p:nvPr>
        </p:nvSpPr>
        <p:spPr/>
        <p:txBody>
          <a:bodyPr/>
          <a:lstStyle/>
          <a:p>
            <a:r>
              <a:rPr lang="en-US" sz="2400"/>
              <a:t>You can Add Action Buttons to Move Around non-linearly in Your Presentation</a:t>
            </a:r>
          </a:p>
          <a:p>
            <a:r>
              <a:rPr lang="en-US" sz="2400"/>
              <a:t>Go to “Slide Show” and Select “Action Buttons”</a:t>
            </a:r>
          </a:p>
          <a:p>
            <a:r>
              <a:rPr lang="en-US" sz="2400"/>
              <a:t>Select Your Desired Button Type then Draw Your Button and a Window Will Appear </a:t>
            </a:r>
          </a:p>
          <a:p>
            <a:r>
              <a:rPr lang="en-US" sz="2400"/>
              <a:t>Set Up your Properties, then you can Double Click the Button to Change Color</a:t>
            </a:r>
          </a:p>
          <a:p>
            <a:r>
              <a:rPr lang="en-US" sz="2400"/>
              <a:t>You Can Also Resize and Position the Button After it is Created</a:t>
            </a:r>
          </a:p>
        </p:txBody>
      </p:sp>
      <p:sp>
        <p:nvSpPr>
          <p:cNvPr id="28677" name="AutoShape 5">
            <a:hlinkClick r:id="rId2" action="ppaction://hlinksldjump" highlightClick="1"/>
          </p:cNvPr>
          <p:cNvSpPr>
            <a:spLocks noChangeArrowheads="1"/>
          </p:cNvSpPr>
          <p:nvPr/>
        </p:nvSpPr>
        <p:spPr bwMode="auto">
          <a:xfrm>
            <a:off x="7620000" y="5943600"/>
            <a:ext cx="609600" cy="609600"/>
          </a:xfrm>
          <a:prstGeom prst="actionButtonBackPrevious">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8678" name="Text Box 6"/>
          <p:cNvSpPr txBox="1">
            <a:spLocks noChangeArrowheads="1"/>
          </p:cNvSpPr>
          <p:nvPr/>
        </p:nvSpPr>
        <p:spPr bwMode="auto">
          <a:xfrm>
            <a:off x="5257800" y="6096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Go See HAL Again…</a:t>
            </a:r>
          </a:p>
        </p:txBody>
      </p:sp>
      <p:sp>
        <p:nvSpPr>
          <p:cNvPr id="286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r>
              <a:rPr lang="en-US"/>
              <a:t>Linking to Web Content</a:t>
            </a:r>
          </a:p>
        </p:txBody>
      </p:sp>
      <p:sp>
        <p:nvSpPr>
          <p:cNvPr id="29699" name="Rectangle 3"/>
          <p:cNvSpPr>
            <a:spLocks noGrp="1" noChangeArrowheads="1"/>
          </p:cNvSpPr>
          <p:nvPr>
            <p:ph type="body" idx="1"/>
          </p:nvPr>
        </p:nvSpPr>
        <p:spPr/>
        <p:txBody>
          <a:bodyPr/>
          <a:lstStyle/>
          <a:p>
            <a:pPr>
              <a:lnSpc>
                <a:spcPct val="90000"/>
              </a:lnSpc>
            </a:pPr>
            <a:r>
              <a:rPr lang="en-US" sz="2400"/>
              <a:t>You Can Link to Web Content and Open it During Your Slide Show</a:t>
            </a:r>
          </a:p>
          <a:p>
            <a:pPr>
              <a:lnSpc>
                <a:spcPct val="90000"/>
              </a:lnSpc>
            </a:pPr>
            <a:r>
              <a:rPr lang="en-US" sz="2400"/>
              <a:t>The Computer You Used During the Slide Show MUST Have Internet Access</a:t>
            </a:r>
          </a:p>
          <a:p>
            <a:pPr>
              <a:lnSpc>
                <a:spcPct val="90000"/>
              </a:lnSpc>
            </a:pPr>
            <a:r>
              <a:rPr lang="en-US" sz="2400"/>
              <a:t>Highlight a Section of Text and Right-Click it</a:t>
            </a:r>
          </a:p>
          <a:p>
            <a:pPr>
              <a:lnSpc>
                <a:spcPct val="90000"/>
              </a:lnSpc>
            </a:pPr>
            <a:r>
              <a:rPr lang="en-US" sz="2400"/>
              <a:t>Select “Hyperlink” (Any Spelling or Grammar Errors must be corrected or ignored to select “hyperlink”)</a:t>
            </a:r>
          </a:p>
          <a:p>
            <a:pPr>
              <a:lnSpc>
                <a:spcPct val="90000"/>
              </a:lnSpc>
            </a:pPr>
            <a:r>
              <a:rPr lang="en-US" sz="2400"/>
              <a:t>Fill In the Address for Your Target Content</a:t>
            </a:r>
          </a:p>
          <a:p>
            <a:pPr>
              <a:lnSpc>
                <a:spcPct val="90000"/>
              </a:lnSpc>
            </a:pPr>
            <a:r>
              <a:rPr lang="en-US" sz="2400"/>
              <a:t>Click </a:t>
            </a:r>
            <a:r>
              <a:rPr lang="en-US" sz="2400">
                <a:hlinkClick r:id="rId2"/>
              </a:rPr>
              <a:t>HERE</a:t>
            </a:r>
            <a:r>
              <a:rPr lang="en-US" sz="2400"/>
              <a:t> to Visit </a:t>
            </a:r>
            <a:r>
              <a:rPr lang="en-US" sz="2400">
                <a:hlinkClick r:id="rId2"/>
              </a:rPr>
              <a:t>www.campcaleb.com</a:t>
            </a:r>
            <a:endParaRPr lang="en-US" sz="2400"/>
          </a:p>
        </p:txBody>
      </p:sp>
      <p:sp>
        <p:nvSpPr>
          <p:cNvPr id="2970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en-US"/>
              <a:t>Adding Email Links</a:t>
            </a:r>
          </a:p>
        </p:txBody>
      </p:sp>
      <p:sp>
        <p:nvSpPr>
          <p:cNvPr id="30723" name="Rectangle 3"/>
          <p:cNvSpPr>
            <a:spLocks noGrp="1" noChangeArrowheads="1"/>
          </p:cNvSpPr>
          <p:nvPr>
            <p:ph type="body" idx="1"/>
          </p:nvPr>
        </p:nvSpPr>
        <p:spPr/>
        <p:txBody>
          <a:bodyPr/>
          <a:lstStyle/>
          <a:p>
            <a:pPr>
              <a:lnSpc>
                <a:spcPct val="90000"/>
              </a:lnSpc>
            </a:pPr>
            <a:r>
              <a:rPr lang="en-US" sz="2400"/>
              <a:t>A Good Idea is to Add Your Email Address or other Contact Information to Your Slide Show</a:t>
            </a:r>
          </a:p>
          <a:p>
            <a:pPr>
              <a:lnSpc>
                <a:spcPct val="90000"/>
              </a:lnSpc>
            </a:pPr>
            <a:r>
              <a:rPr lang="en-US" sz="2400"/>
              <a:t>You Add an Email Address the Same Way you Link to Web Content, EXCEPT in the Address Field You Need to Type:</a:t>
            </a:r>
          </a:p>
          <a:p>
            <a:pPr lvl="1">
              <a:lnSpc>
                <a:spcPct val="90000"/>
              </a:lnSpc>
            </a:pPr>
            <a:r>
              <a:rPr lang="en-US" sz="2000"/>
              <a:t>“mailto:youremail@yourdomain.com”</a:t>
            </a:r>
          </a:p>
          <a:p>
            <a:pPr>
              <a:lnSpc>
                <a:spcPct val="90000"/>
              </a:lnSpc>
            </a:pPr>
            <a:r>
              <a:rPr lang="en-US" sz="2400"/>
              <a:t>For More Help or Information Contact Me:</a:t>
            </a:r>
          </a:p>
          <a:p>
            <a:pPr lvl="1">
              <a:lnSpc>
                <a:spcPct val="90000"/>
              </a:lnSpc>
            </a:pPr>
            <a:r>
              <a:rPr lang="en-US" sz="2000"/>
              <a:t>Ryan N. McKenzie</a:t>
            </a:r>
          </a:p>
          <a:p>
            <a:pPr lvl="1">
              <a:lnSpc>
                <a:spcPct val="90000"/>
              </a:lnSpc>
            </a:pPr>
            <a:r>
              <a:rPr lang="en-US" sz="2000"/>
              <a:t>(859) 257-8745</a:t>
            </a:r>
          </a:p>
          <a:p>
            <a:pPr lvl="1">
              <a:lnSpc>
                <a:spcPct val="90000"/>
              </a:lnSpc>
            </a:pPr>
            <a:r>
              <a:rPr lang="en-US" sz="2000">
                <a:hlinkClick r:id="rId2"/>
              </a:rPr>
              <a:t>rnmcke0@uky.edu</a:t>
            </a:r>
            <a:endParaRPr lang="en-US" sz="2000"/>
          </a:p>
        </p:txBody>
      </p:sp>
      <p:sp>
        <p:nvSpPr>
          <p:cNvPr id="307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r>
              <a:rPr lang="en-US"/>
              <a:t>Introduction</a:t>
            </a:r>
          </a:p>
        </p:txBody>
      </p:sp>
      <p:sp>
        <p:nvSpPr>
          <p:cNvPr id="31748" name="Text Box 4"/>
          <p:cNvSpPr txBox="1">
            <a:spLocks noChangeArrowheads="1"/>
          </p:cNvSpPr>
          <p:nvPr/>
        </p:nvSpPr>
        <p:spPr bwMode="auto">
          <a:xfrm>
            <a:off x="990600" y="2438400"/>
            <a:ext cx="6629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a:t>
            </a:r>
            <a:r>
              <a:rPr 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317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p:txBody>
          <a:bodyPr/>
          <a:lstStyle/>
          <a:p>
            <a:r>
              <a:rPr lang="en-US"/>
              <a:t>What Will be Demonstrated</a:t>
            </a:r>
          </a:p>
        </p:txBody>
      </p:sp>
      <p:sp>
        <p:nvSpPr>
          <p:cNvPr id="3075" name="Rectangle 3"/>
          <p:cNvSpPr>
            <a:spLocks noGrp="1" noChangeArrowheads="1"/>
          </p:cNvSpPr>
          <p:nvPr>
            <p:ph type="body" idx="1"/>
          </p:nvPr>
        </p:nvSpPr>
        <p:spPr>
          <a:xfrm>
            <a:off x="1219200" y="2362200"/>
            <a:ext cx="8229600" cy="5105400"/>
          </a:xfrm>
        </p:spPr>
        <p:txBody>
          <a:bodyPr/>
          <a:lstStyle/>
          <a:p>
            <a:r>
              <a:rPr lang="en-US" sz="2000"/>
              <a:t>Adding Slides to a Presentation</a:t>
            </a:r>
          </a:p>
          <a:p>
            <a:r>
              <a:rPr lang="en-US" sz="2000"/>
              <a:t>Using a Uniform Appearance/Motif</a:t>
            </a:r>
          </a:p>
          <a:p>
            <a:r>
              <a:rPr lang="en-US" sz="2000"/>
              <a:t>How to Vary Slide Layout and Text (font, size, color)</a:t>
            </a:r>
          </a:p>
          <a:p>
            <a:r>
              <a:rPr lang="en-US" sz="2000"/>
              <a:t>Using Graphics from ClipArt or a File</a:t>
            </a:r>
          </a:p>
          <a:p>
            <a:r>
              <a:rPr lang="en-US" sz="2000"/>
              <a:t>Using Animated Text (Timed and Manual)</a:t>
            </a:r>
          </a:p>
          <a:p>
            <a:r>
              <a:rPr lang="en-US" sz="2000"/>
              <a:t>Applying Slide Transitions</a:t>
            </a:r>
          </a:p>
          <a:p>
            <a:r>
              <a:rPr lang="en-US" sz="2000"/>
              <a:t>Adding Sound (From a File or the Gallery)</a:t>
            </a:r>
          </a:p>
          <a:p>
            <a:r>
              <a:rPr lang="en-US" sz="2000"/>
              <a:t>Using AutoShapes</a:t>
            </a:r>
          </a:p>
          <a:p>
            <a:r>
              <a:rPr lang="en-US" sz="2000"/>
              <a:t>Adding Videos and Animation</a:t>
            </a:r>
          </a:p>
          <a:p>
            <a:r>
              <a:rPr lang="en-US" sz="2000"/>
              <a:t>Placing Action Buttons for Nonlinear Slide Selection</a:t>
            </a:r>
          </a:p>
          <a:p>
            <a:r>
              <a:rPr lang="en-US" sz="2000"/>
              <a:t>Linking to Web Content or Email Addresses</a:t>
            </a:r>
          </a:p>
        </p:txBody>
      </p:sp>
      <p:sp>
        <p:nvSpPr>
          <p:cNvPr id="3076"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r>
              <a:rPr lang="en-US"/>
              <a:t>Adding/Formatting Slides</a:t>
            </a:r>
          </a:p>
        </p:txBody>
      </p:sp>
      <p:sp>
        <p:nvSpPr>
          <p:cNvPr id="15363" name="Rectangle 3"/>
          <p:cNvSpPr>
            <a:spLocks noGrp="1" noChangeArrowheads="1"/>
          </p:cNvSpPr>
          <p:nvPr>
            <p:ph type="body" idx="1"/>
          </p:nvPr>
        </p:nvSpPr>
        <p:spPr/>
        <p:txBody>
          <a:bodyPr/>
          <a:lstStyle/>
          <a:p>
            <a:r>
              <a:rPr lang="en-US"/>
              <a:t>Right-Click the Timeline to the left </a:t>
            </a:r>
            <a:r>
              <a:rPr lang="en-US">
                <a:sym typeface="Wingdings" panose="05000000000000000000" pitchFamily="2" charset="2"/>
              </a:rPr>
              <a:t> and go to “New Slide”</a:t>
            </a:r>
          </a:p>
          <a:p>
            <a:r>
              <a:rPr lang="en-US">
                <a:sym typeface="Wingdings" panose="05000000000000000000" pitchFamily="2" charset="2"/>
              </a:rPr>
              <a:t>OR go to “Insert” and select “New Slide”</a:t>
            </a:r>
          </a:p>
          <a:p>
            <a:endParaRPr lang="en-US">
              <a:sym typeface="Wingdings" panose="05000000000000000000" pitchFamily="2" charset="2"/>
            </a:endParaRPr>
          </a:p>
          <a:p>
            <a:endParaRPr lang="en-US">
              <a:sym typeface="Wingdings" panose="05000000000000000000" pitchFamily="2" charset="2"/>
            </a:endParaRPr>
          </a:p>
          <a:p>
            <a:r>
              <a:rPr lang="en-US">
                <a:sym typeface="Wingdings" panose="05000000000000000000" pitchFamily="2" charset="2"/>
              </a:rPr>
              <a:t>Open the “Layout” tab to the right  to change the format of a slide</a:t>
            </a:r>
          </a:p>
        </p:txBody>
      </p:sp>
      <p:sp>
        <p:nvSpPr>
          <p:cNvPr id="1536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r>
              <a:rPr lang="en-US"/>
              <a:t>Appearance/Motif</a:t>
            </a:r>
          </a:p>
        </p:txBody>
      </p:sp>
      <p:sp>
        <p:nvSpPr>
          <p:cNvPr id="4099" name="Rectangle 3"/>
          <p:cNvSpPr>
            <a:spLocks noGrp="1" noChangeArrowheads="1"/>
          </p:cNvSpPr>
          <p:nvPr>
            <p:ph type="body" idx="1"/>
          </p:nvPr>
        </p:nvSpPr>
        <p:spPr/>
        <p:txBody>
          <a:bodyPr/>
          <a:lstStyle/>
          <a:p>
            <a:r>
              <a:rPr lang="en-US"/>
              <a:t>You can Apply a Motif by Opening the “Design” tab on the right </a:t>
            </a:r>
            <a:r>
              <a:rPr lang="en-US">
                <a:sym typeface="Wingdings" panose="05000000000000000000" pitchFamily="2" charset="2"/>
              </a:rPr>
              <a:t></a:t>
            </a:r>
          </a:p>
          <a:p>
            <a:pPr lvl="1"/>
            <a:r>
              <a:rPr lang="en-US"/>
              <a:t>Then Click on the Desired Motif to apply it to all slides</a:t>
            </a:r>
          </a:p>
          <a:p>
            <a:pPr lvl="1"/>
            <a:r>
              <a:rPr lang="en-US"/>
              <a:t>Click on the small drop down if you wish to apply the motif to only the current slide</a:t>
            </a:r>
          </a:p>
          <a:p>
            <a:pPr lvl="1"/>
            <a:endParaRPr lang="en-US"/>
          </a:p>
        </p:txBody>
      </p:sp>
      <p:sp>
        <p:nvSpPr>
          <p:cNvPr id="410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r>
              <a:rPr lang="en-US"/>
              <a:t>Variation in Layout and Text</a:t>
            </a:r>
          </a:p>
        </p:txBody>
      </p:sp>
      <p:sp>
        <p:nvSpPr>
          <p:cNvPr id="16389" name="Rectangle 5"/>
          <p:cNvSpPr>
            <a:spLocks noGrp="1" noChangeArrowheads="1"/>
          </p:cNvSpPr>
          <p:nvPr>
            <p:ph type="body" sz="half" idx="1"/>
          </p:nvPr>
        </p:nvSpPr>
        <p:spPr/>
        <p:txBody>
          <a:bodyPr/>
          <a:lstStyle/>
          <a:p>
            <a:r>
              <a:rPr lang="en-US" sz="2400"/>
              <a:t>To Select a New Slide Layout, Open the “Layout” Tab to the right </a:t>
            </a:r>
            <a:r>
              <a:rPr lang="en-US" sz="2400">
                <a:sym typeface="Wingdings" panose="05000000000000000000" pitchFamily="2" charset="2"/>
              </a:rPr>
              <a:t></a:t>
            </a:r>
          </a:p>
          <a:p>
            <a:endParaRPr lang="en-US" sz="2400">
              <a:sym typeface="Wingdings" panose="05000000000000000000" pitchFamily="2" charset="2"/>
            </a:endParaRPr>
          </a:p>
          <a:p>
            <a:endParaRPr lang="en-US" sz="2400">
              <a:sym typeface="Wingdings" panose="05000000000000000000" pitchFamily="2" charset="2"/>
            </a:endParaRPr>
          </a:p>
          <a:p>
            <a:r>
              <a:rPr lang="en-US" sz="2400">
                <a:sym typeface="Wingdings" panose="05000000000000000000" pitchFamily="2" charset="2"/>
              </a:rPr>
              <a:t>You can Use the Font </a:t>
            </a:r>
            <a:r>
              <a:rPr lang="en-US" sz="2400">
                <a:solidFill>
                  <a:srgbClr val="FF3300"/>
                </a:solidFill>
                <a:sym typeface="Wingdings" panose="05000000000000000000" pitchFamily="2" charset="2"/>
              </a:rPr>
              <a:t>Color </a:t>
            </a:r>
            <a:r>
              <a:rPr lang="en-US" sz="2400">
                <a:sym typeface="Wingdings" panose="05000000000000000000" pitchFamily="2" charset="2"/>
              </a:rPr>
              <a:t>drop down menu to change the text color </a:t>
            </a:r>
            <a:endParaRPr lang="en-US" sz="2400"/>
          </a:p>
        </p:txBody>
      </p:sp>
      <p:sp>
        <p:nvSpPr>
          <p:cNvPr id="16390" name="Rectangle 6"/>
          <p:cNvSpPr>
            <a:spLocks noGrp="1" noChangeArrowheads="1"/>
          </p:cNvSpPr>
          <p:nvPr>
            <p:ph type="body" sz="half" idx="2"/>
          </p:nvPr>
        </p:nvSpPr>
        <p:spPr/>
        <p:txBody>
          <a:bodyPr/>
          <a:lstStyle/>
          <a:p>
            <a:endParaRPr lang="en-US" sz="2400"/>
          </a:p>
          <a:p>
            <a:endParaRPr lang="en-US" sz="2400"/>
          </a:p>
          <a:p>
            <a:r>
              <a:rPr lang="en-US" sz="2400"/>
              <a:t>Use the Drop Down </a:t>
            </a:r>
            <a:r>
              <a:rPr lang="en-US" sz="2400">
                <a:latin typeface="BankGothic Lt BT" pitchFamily="34" charset="0"/>
              </a:rPr>
              <a:t>Font</a:t>
            </a:r>
            <a:r>
              <a:rPr lang="en-US" sz="2400"/>
              <a:t> and </a:t>
            </a:r>
            <a:r>
              <a:rPr lang="en-US" sz="4000"/>
              <a:t>Size</a:t>
            </a:r>
            <a:r>
              <a:rPr lang="en-US" sz="2400"/>
              <a:t> menus above to vary the text</a:t>
            </a:r>
          </a:p>
        </p:txBody>
      </p:sp>
      <p:sp>
        <p:nvSpPr>
          <p:cNvPr id="1639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en-US"/>
              <a:t>Clip Art Graphics</a:t>
            </a:r>
          </a:p>
        </p:txBody>
      </p:sp>
      <p:sp>
        <p:nvSpPr>
          <p:cNvPr id="18435" name="Rectangle 3"/>
          <p:cNvSpPr>
            <a:spLocks noGrp="1" noChangeArrowheads="1"/>
          </p:cNvSpPr>
          <p:nvPr>
            <p:ph type="body" idx="1"/>
          </p:nvPr>
        </p:nvSpPr>
        <p:spPr>
          <a:xfrm>
            <a:off x="838200" y="2362200"/>
            <a:ext cx="7693025" cy="2286000"/>
          </a:xfrm>
        </p:spPr>
        <p:txBody>
          <a:bodyPr/>
          <a:lstStyle/>
          <a:p>
            <a:pPr>
              <a:lnSpc>
                <a:spcPct val="90000"/>
              </a:lnSpc>
            </a:pPr>
            <a:r>
              <a:rPr lang="en-US"/>
              <a:t>To Insert ClipArt, go to “Insert” and put your mouse on “Picture”</a:t>
            </a:r>
          </a:p>
          <a:p>
            <a:pPr>
              <a:lnSpc>
                <a:spcPct val="90000"/>
              </a:lnSpc>
            </a:pPr>
            <a:r>
              <a:rPr lang="en-US"/>
              <a:t>Another Menu will Open, select ClipArt</a:t>
            </a:r>
          </a:p>
          <a:p>
            <a:pPr>
              <a:lnSpc>
                <a:spcPct val="90000"/>
              </a:lnSpc>
            </a:pPr>
            <a:r>
              <a:rPr lang="en-US"/>
              <a:t>Once you Select your Image, You must Position and Resize it with the Mouse</a:t>
            </a:r>
          </a:p>
          <a:p>
            <a:pPr>
              <a:lnSpc>
                <a:spcPct val="90000"/>
              </a:lnSpc>
            </a:pPr>
            <a:endParaRPr lang="en-US"/>
          </a:p>
        </p:txBody>
      </p:sp>
      <p:pic>
        <p:nvPicPr>
          <p:cNvPr id="18436" name="Picture 4"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extLst>
            <a:ext uri="{909E8E84-426E-40DD-AFC4-6F175D3DCCD1}">
              <a14:hiddenFill xmlns:a14="http://schemas.microsoft.com/office/drawing/2010/main">
                <a:solidFill>
                  <a:srgbClr val="FFFFFF"/>
                </a:solidFill>
              </a14:hiddenFill>
            </a:ext>
          </a:extLst>
        </p:spPr>
      </p:pic>
      <p:sp>
        <p:nvSpPr>
          <p:cNvPr id="18438"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r>
              <a:rPr lang="en-US"/>
              <a:t>File Graphics</a:t>
            </a:r>
          </a:p>
        </p:txBody>
      </p:sp>
      <p:sp>
        <p:nvSpPr>
          <p:cNvPr id="19459" name="Rectangle 3"/>
          <p:cNvSpPr>
            <a:spLocks noGrp="1" noChangeArrowheads="1"/>
          </p:cNvSpPr>
          <p:nvPr>
            <p:ph type="body" idx="1"/>
          </p:nvPr>
        </p:nvSpPr>
        <p:spPr>
          <a:xfrm>
            <a:off x="838200" y="2362200"/>
            <a:ext cx="7693025" cy="2362200"/>
          </a:xfrm>
        </p:spPr>
        <p:txBody>
          <a:bodyPr/>
          <a:lstStyle/>
          <a:p>
            <a:pPr>
              <a:lnSpc>
                <a:spcPct val="90000"/>
              </a:lnSpc>
            </a:pPr>
            <a:r>
              <a:rPr lang="en-US"/>
              <a:t>To Insert a File Image, go to “Insert” and put your mouse on “Picture”</a:t>
            </a:r>
          </a:p>
          <a:p>
            <a:pPr>
              <a:lnSpc>
                <a:spcPct val="90000"/>
              </a:lnSpc>
            </a:pPr>
            <a:r>
              <a:rPr lang="en-US"/>
              <a:t>Another Menu will Open, select “From File”</a:t>
            </a:r>
          </a:p>
          <a:p>
            <a:pPr>
              <a:lnSpc>
                <a:spcPct val="90000"/>
              </a:lnSpc>
            </a:pPr>
            <a:r>
              <a:rPr lang="en-US"/>
              <a:t>Once you Select your Image, You must Position and Resize it with the Mouse</a:t>
            </a:r>
          </a:p>
          <a:p>
            <a:pPr>
              <a:lnSpc>
                <a:spcPct val="90000"/>
              </a:lnSpc>
              <a:buFont typeface="Wingdings" panose="05000000000000000000" pitchFamily="2" charset="2"/>
              <a:buNone/>
            </a:pPr>
            <a:endParaRPr lang="en-US"/>
          </a:p>
        </p:txBody>
      </p:sp>
      <p:pic>
        <p:nvPicPr>
          <p:cNvPr id="19460" name="Picture 4" descr="staff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descr="bl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946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r>
              <a:rPr lang="en-US"/>
              <a:t>Animated Text (Manual)</a:t>
            </a:r>
          </a:p>
        </p:txBody>
      </p:sp>
      <p:sp>
        <p:nvSpPr>
          <p:cNvPr id="20483" name="Rectangle 3"/>
          <p:cNvSpPr>
            <a:spLocks noGrp="1" noChangeArrowheads="1"/>
          </p:cNvSpPr>
          <p:nvPr>
            <p:ph type="body" idx="1"/>
          </p:nvPr>
        </p:nvSpPr>
        <p:spPr>
          <a:xfrm>
            <a:off x="838200" y="2362200"/>
            <a:ext cx="7924800" cy="3724275"/>
          </a:xfrm>
        </p:spPr>
        <p:txBody>
          <a:bodyPr/>
          <a:lstStyle/>
          <a:p>
            <a:pPr>
              <a:lnSpc>
                <a:spcPct val="80000"/>
              </a:lnSpc>
            </a:pPr>
            <a:r>
              <a:rPr lang="en-US" sz="2400"/>
              <a:t>1) Set Up your Slide the Way You Want</a:t>
            </a:r>
          </a:p>
          <a:p>
            <a:pPr>
              <a:lnSpc>
                <a:spcPct val="80000"/>
              </a:lnSpc>
            </a:pPr>
            <a:r>
              <a:rPr lang="en-US" sz="2400"/>
              <a:t>2) Go to “Slide Show” </a:t>
            </a:r>
          </a:p>
          <a:p>
            <a:pPr lvl="1">
              <a:lnSpc>
                <a:spcPct val="80000"/>
              </a:lnSpc>
            </a:pPr>
            <a:r>
              <a:rPr lang="en-US" sz="2000"/>
              <a:t>and select “Custom Animation”</a:t>
            </a:r>
          </a:p>
          <a:p>
            <a:pPr>
              <a:lnSpc>
                <a:spcPct val="80000"/>
              </a:lnSpc>
            </a:pPr>
            <a:r>
              <a:rPr lang="en-US" sz="2400"/>
              <a:t>3) Highlight The Section You Wish To Animate</a:t>
            </a:r>
          </a:p>
          <a:p>
            <a:pPr>
              <a:lnSpc>
                <a:spcPct val="80000"/>
              </a:lnSpc>
            </a:pPr>
            <a:r>
              <a:rPr lang="en-US" sz="2400"/>
              <a:t>4) Click “Add Effect” At the Upper Right </a:t>
            </a:r>
            <a:r>
              <a:rPr lang="en-US" sz="2400">
                <a:sym typeface="Wingdings" panose="05000000000000000000" pitchFamily="2" charset="2"/>
              </a:rPr>
              <a:t></a:t>
            </a:r>
          </a:p>
          <a:p>
            <a:pPr>
              <a:lnSpc>
                <a:spcPct val="80000"/>
              </a:lnSpc>
            </a:pPr>
            <a:r>
              <a:rPr lang="en-US" sz="2400">
                <a:sym typeface="Wingdings" panose="05000000000000000000" pitchFamily="2" charset="2"/>
              </a:rPr>
              <a:t>5) Select and Preview Your Effect</a:t>
            </a:r>
          </a:p>
          <a:p>
            <a:pPr>
              <a:lnSpc>
                <a:spcPct val="80000"/>
              </a:lnSpc>
            </a:pPr>
            <a:r>
              <a:rPr lang="en-US" sz="2400">
                <a:sym typeface="Wingdings" panose="05000000000000000000" pitchFamily="2" charset="2"/>
              </a:rPr>
              <a:t>6) Highlight Your Effect and Make Sure the “Start” drop down is set to “On Click”</a:t>
            </a:r>
          </a:p>
          <a:p>
            <a:pPr>
              <a:lnSpc>
                <a:spcPct val="80000"/>
              </a:lnSpc>
            </a:pPr>
            <a:r>
              <a:rPr lang="en-US" sz="2400"/>
              <a:t>7) To Preview Your Slide Click “Play” at the Lower Right</a:t>
            </a:r>
            <a:r>
              <a:rPr lang="en-US" sz="2400">
                <a:sym typeface="Wingdings" panose="05000000000000000000" pitchFamily="2" charset="2"/>
              </a:rPr>
              <a:t></a:t>
            </a:r>
            <a:endParaRPr lang="en-US" sz="2400"/>
          </a:p>
          <a:p>
            <a:pPr>
              <a:lnSpc>
                <a:spcPct val="80000"/>
              </a:lnSpc>
            </a:pPr>
            <a:endParaRPr lang="en-US" sz="2400"/>
          </a:p>
        </p:txBody>
      </p:sp>
      <p:sp>
        <p:nvSpPr>
          <p:cNvPr id="2048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2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 calcmode="lin" valueType="num">
                                      <p:cBhvr>
                                        <p:cTn id="27" dur="10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2048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2048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048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20483">
                                            <p:txEl>
                                              <p:pRg st="5" end="5"/>
                                            </p:txEl>
                                          </p:spTgt>
                                        </p:tgtEl>
                                        <p:attrNameLst>
                                          <p:attrName>style.visibility</p:attrName>
                                        </p:attrNameLst>
                                      </p:cBhvr>
                                      <p:to>
                                        <p:strVal val="visible"/>
                                      </p:to>
                                    </p:set>
                                    <p:animEffect transition="in" filter="fade">
                                      <p:cBhvr>
                                        <p:cTn id="35" dur="1000"/>
                                        <p:tgtEl>
                                          <p:spTgt spid="20483">
                                            <p:txEl>
                                              <p:pRg st="5" end="5"/>
                                            </p:txEl>
                                          </p:spTgt>
                                        </p:tgtEl>
                                      </p:cBhvr>
                                    </p:animEffect>
                                    <p:anim calcmode="lin" valueType="num">
                                      <p:cBhvr>
                                        <p:cTn id="36" dur="1000" fill="hold"/>
                                        <p:tgtEl>
                                          <p:spTgt spid="20483">
                                            <p:txEl>
                                              <p:pRg st="5" end="5"/>
                                            </p:txEl>
                                          </p:spTgt>
                                        </p:tgtEl>
                                        <p:attrNameLst>
                                          <p:attrName>ppt_x</p:attrName>
                                        </p:attrNameLst>
                                      </p:cBhvr>
                                      <p:tavLst>
                                        <p:tav tm="0">
                                          <p:val>
                                            <p:strVal val="#ppt_x-.1"/>
                                          </p:val>
                                        </p:tav>
                                        <p:tav tm="100000">
                                          <p:val>
                                            <p:strVal val="#ppt_x"/>
                                          </p:val>
                                        </p:tav>
                                      </p:tavLst>
                                    </p:anim>
                                    <p:anim calcmode="lin" valueType="num">
                                      <p:cBhvr>
                                        <p:cTn id="37" dur="10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42" dur="500"/>
                                        <p:tgtEl>
                                          <p:spTgt spid="2048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20483">
                                            <p:txEl>
                                              <p:pRg st="7" end="7"/>
                                            </p:txEl>
                                          </p:spTgt>
                                        </p:tgtEl>
                                        <p:attrNameLst>
                                          <p:attrName>style.visibility</p:attrName>
                                        </p:attrNameLst>
                                      </p:cBhvr>
                                      <p:to>
                                        <p:strVal val="visible"/>
                                      </p:to>
                                    </p:set>
                                    <p:anim calcmode="lin" valueType="num">
                                      <p:cBhvr>
                                        <p:cTn id="47" dur="500" fill="hold"/>
                                        <p:tgtEl>
                                          <p:spTgt spid="20483">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20483">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20483">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20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xit" presetSubtype="4" fill="hold" nodeType="clickEffect">
                                  <p:stCondLst>
                                    <p:cond delay="0"/>
                                  </p:stCondLst>
                                  <p:childTnLst>
                                    <p:anim calcmode="lin" valueType="num">
                                      <p:cBhvr additive="base">
                                        <p:cTn id="54" dur="500"/>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55" dur="500"/>
                                        <p:tgtEl>
                                          <p:spTgt spid="20483">
                                            <p:txEl>
                                              <p:pRg st="0" end="0"/>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20483">
                                            <p:txEl>
                                              <p:pRg st="0" end="0"/>
                                            </p:txEl>
                                          </p:spTgt>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59" dur="500"/>
                                        <p:tgtEl>
                                          <p:spTgt spid="20483">
                                            <p:txEl>
                                              <p:pRg st="1" end="1"/>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20483">
                                            <p:txEl>
                                              <p:pRg st="1" end="1"/>
                                            </p:txEl>
                                          </p:spTgt>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63" dur="500"/>
                                        <p:tgtEl>
                                          <p:spTgt spid="20483">
                                            <p:txEl>
                                              <p:pRg st="2" end="2"/>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20483">
                                            <p:txEl>
                                              <p:pRg st="2" end="2"/>
                                            </p:txEl>
                                          </p:spTgt>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67" dur="500"/>
                                        <p:tgtEl>
                                          <p:spTgt spid="20483">
                                            <p:txEl>
                                              <p:pRg st="3" end="3"/>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20483">
                                            <p:txEl>
                                              <p:pRg st="3" end="3"/>
                                            </p:txEl>
                                          </p:spTgt>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71" dur="500"/>
                                        <p:tgtEl>
                                          <p:spTgt spid="20483">
                                            <p:txEl>
                                              <p:pRg st="4" end="4"/>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20483">
                                            <p:txEl>
                                              <p:pRg st="4" end="4"/>
                                            </p:txEl>
                                          </p:spTgt>
                                        </p:tgtEl>
                                        <p:attrNameLst>
                                          <p:attrName>style.visibility</p:attrName>
                                        </p:attrNameLst>
                                      </p:cBhvr>
                                      <p:to>
                                        <p:strVal val="hidden"/>
                                      </p:to>
                                    </p:set>
                                  </p:childTnLst>
                                </p:cTn>
                              </p:par>
                              <p:par>
                                <p:cTn id="73" presetID="2" presetClass="exit" presetSubtype="4" fill="hold" nodeType="withEffect">
                                  <p:stCondLst>
                                    <p:cond delay="0"/>
                                  </p:stCondLst>
                                  <p:iterate type="lt">
                                    <p:tmPct val="0"/>
                                  </p:iterate>
                                  <p:childTnLst>
                                    <p:anim calcmode="lin" valueType="num">
                                      <p:cBhvr additive="base">
                                        <p:cTn id="74" dur="500"/>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75" dur="500"/>
                                        <p:tgtEl>
                                          <p:spTgt spid="20483">
                                            <p:txEl>
                                              <p:pRg st="5" end="5"/>
                                            </p:txEl>
                                          </p:spTgt>
                                        </p:tgtEl>
                                        <p:attrNameLst>
                                          <p:attrName>ppt_y</p:attrName>
                                        </p:attrNameLst>
                                      </p:cBhvr>
                                      <p:tavLst>
                                        <p:tav tm="0">
                                          <p:val>
                                            <p:strVal val="ppt_y"/>
                                          </p:val>
                                        </p:tav>
                                        <p:tav tm="100000">
                                          <p:val>
                                            <p:strVal val="1+ppt_h/2"/>
                                          </p:val>
                                        </p:tav>
                                      </p:tavLst>
                                    </p:anim>
                                    <p:set>
                                      <p:cBhvr>
                                        <p:cTn id="76" dur="1" fill="hold">
                                          <p:stCondLst>
                                            <p:cond delay="499"/>
                                          </p:stCondLst>
                                        </p:cTn>
                                        <p:tgtEl>
                                          <p:spTgt spid="20483">
                                            <p:txEl>
                                              <p:pRg st="5" end="5"/>
                                            </p:txEl>
                                          </p:spTgt>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79" dur="500"/>
                                        <p:tgtEl>
                                          <p:spTgt spid="20483">
                                            <p:txEl>
                                              <p:pRg st="6" end="6"/>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20483">
                                            <p:txEl>
                                              <p:pRg st="6" end="6"/>
                                            </p:txEl>
                                          </p:spTgt>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83" dur="500"/>
                                        <p:tgtEl>
                                          <p:spTgt spid="20483">
                                            <p:txEl>
                                              <p:pRg st="7" end="7"/>
                                            </p:txEl>
                                          </p:spTgt>
                                        </p:tgtEl>
                                        <p:attrNameLst>
                                          <p:attrName>ppt_y</p:attrName>
                                        </p:attrNameLst>
                                      </p:cBhvr>
                                      <p:tavLst>
                                        <p:tav tm="0">
                                          <p:val>
                                            <p:strVal val="ppt_y"/>
                                          </p:val>
                                        </p:tav>
                                        <p:tav tm="100000">
                                          <p:val>
                                            <p:strVal val="1+ppt_h/2"/>
                                          </p:val>
                                        </p:tav>
                                      </p:tavLst>
                                    </p:anim>
                                    <p:set>
                                      <p:cBhvr>
                                        <p:cTn id="84" dur="1" fill="hold">
                                          <p:stCondLst>
                                            <p:cond delay="499"/>
                                          </p:stCondLst>
                                        </p:cTn>
                                        <p:tgtEl>
                                          <p:spTgt spid="2048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mple.ppt [Compatibility Mode]" id="{DD010F89-2F09-4306-90C1-E6F89450C00C}" vid="{990A4371-A2DE-44C2-AD0B-FA2831167F13}"/>
    </a:ext>
  </a:extLst>
</a:theme>
</file>

<file path=docProps/app.xml><?xml version="1.0" encoding="utf-8"?>
<Properties xmlns="http://schemas.openxmlformats.org/officeDocument/2006/extended-properties" xmlns:vt="http://schemas.openxmlformats.org/officeDocument/2006/docPropsVTypes">
  <Template/>
  <TotalTime>361</TotalTime>
  <Words>1069</Words>
  <Application>Microsoft Office PowerPoint</Application>
  <PresentationFormat>On-screen Show (4:3)</PresentationFormat>
  <Paragraphs>133</Paragraphs>
  <Slides>19</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Wingdings</vt:lpstr>
      <vt:lpstr>Times New Roman</vt:lpstr>
      <vt:lpstr>Tahoma</vt:lpstr>
      <vt:lpstr>BankGothic Lt BT</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Animated Text (Timed)</vt:lpstr>
      <vt:lpstr>Slide Transitions</vt:lpstr>
      <vt:lpstr>Using “Canned” Sounds</vt:lpstr>
      <vt:lpstr>Using Sound Files</vt:lpstr>
      <vt:lpstr>AutoShapes</vt:lpstr>
      <vt:lpstr>Advanced AutoShapes</vt:lpstr>
      <vt:lpstr>Embedding Video</vt:lpstr>
      <vt:lpstr>Action Buttons</vt:lpstr>
      <vt:lpstr>Linking to Web Content</vt:lpstr>
      <vt:lpstr>Adding Email Links</vt:lpstr>
    </vt:vector>
  </TitlesOfParts>
  <Company>University of Kentucky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PowerPoint FIle</dc:title>
  <dc:creator>user</dc:creator>
  <cp:lastModifiedBy>Viktor Ribchev</cp:lastModifiedBy>
  <cp:revision>16</cp:revision>
  <dcterms:created xsi:type="dcterms:W3CDTF">2005-02-10T21:18:44Z</dcterms:created>
  <dcterms:modified xsi:type="dcterms:W3CDTF">2017-05-12T07:22:43Z</dcterms:modified>
</cp:coreProperties>
</file>