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306" r:id="rId3"/>
    <p:sldId id="310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85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23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019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2.22 -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Display/ Hide properties - inherited, hidden, system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Display/ Hide properties - inherited, hidden, system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8" y="682482"/>
            <a:ext cx="6296904" cy="543953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16788" y="4003545"/>
            <a:ext cx="6108268" cy="1935241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913069" y="682482"/>
            <a:ext cx="1142249" cy="34742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556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Display/ Hide properties - inherited, hidden, system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27" y="1363484"/>
            <a:ext cx="6344535" cy="353426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98527" y="1363484"/>
            <a:ext cx="810871" cy="34981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856804" y="2955711"/>
            <a:ext cx="6086258" cy="28800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27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Display/ Hide properties - inherited, hidden, system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88" y="1463740"/>
            <a:ext cx="6477904" cy="3896269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82140" y="1434864"/>
            <a:ext cx="837397" cy="27843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320088" y="5081576"/>
            <a:ext cx="6477904" cy="27843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4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50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</vt:lpstr>
      <vt:lpstr>Wingdings 2</vt:lpstr>
      <vt:lpstr>Frame</vt:lpstr>
      <vt:lpstr>PowerPoint Presentation</vt:lpstr>
      <vt:lpstr>Display/ Hide properties - inherited, hidden, system</vt:lpstr>
      <vt:lpstr>Display/ Hide properties - inherited, hidden, system</vt:lpstr>
      <vt:lpstr>Display/ Hide properties - inherited, hidden, system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2018-10-01T10:20:48Z</dcterms:modified>
</cp:coreProperties>
</file>