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8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2.22 -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Display business properties of a class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business properties of a class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56" y="302188"/>
            <a:ext cx="6516009" cy="583011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522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19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Display business properties of a class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2018-10-01T10:19:05Z</dcterms:modified>
</cp:coreProperties>
</file>