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30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1043-9579-4FE3-A6DE-961CB67749FF}" type="datetimeFigureOut">
              <a:rPr lang="bg-BG" smtClean="0"/>
              <a:t>1.10.2018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3322F-AC82-4722-B485-DADDBA04029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725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1.10.2018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836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: Release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2.22 -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Display system properties of a class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>
              <a:solidFill>
                <a:schemeClr val="bg1">
                  <a:lumMod val="95000"/>
                </a:schemeClr>
              </a:solidFill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Display system properties of a class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213" y="955335"/>
            <a:ext cx="8287907" cy="4639322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237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22149</TotalTime>
  <Words>19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Display system properties of a class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329</cp:revision>
  <cp:lastPrinted>2017-12-14T13:49:14Z</cp:lastPrinted>
  <dcterms:created xsi:type="dcterms:W3CDTF">2017-10-20T16:38:10Z</dcterms:created>
  <dcterms:modified xsi:type="dcterms:W3CDTF">2018-10-01T10:18:10Z</dcterms:modified>
</cp:coreProperties>
</file>