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1.10.2018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76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2.22 -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Provide auto-suggest for object properties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Provide auto-suggest for object properties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86" y="720103"/>
            <a:ext cx="7401958" cy="19719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844" y="4456598"/>
            <a:ext cx="7344800" cy="140989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6525928" y="2858703"/>
            <a:ext cx="9626" cy="137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6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22149</TotalTime>
  <Words>18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Provide auto-suggest for object properties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329</cp:revision>
  <cp:lastPrinted>2017-12-14T13:49:14Z</cp:lastPrinted>
  <dcterms:created xsi:type="dcterms:W3CDTF">2017-10-20T16:38:10Z</dcterms:created>
  <dcterms:modified xsi:type="dcterms:W3CDTF">2018-10-01T10:21:52Z</dcterms:modified>
</cp:coreProperties>
</file>