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3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1043-9579-4FE3-A6DE-961CB67749FF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3322F-AC82-4722-B485-DADDBA04029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25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723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: Release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2.22 -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Support widget view to be the same in edit and in preview mode</a:t>
            </a:r>
            <a:endParaRPr lang="en-US" sz="3600" dirty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Support widget view to be the same in edit and in preview mode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762" y="297601"/>
            <a:ext cx="6323933" cy="299160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491" y="3744228"/>
            <a:ext cx="7465493" cy="3027144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56115" y="607632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2.21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3656114" y="1793402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2.22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0501" y="976963"/>
            <a:ext cx="1944000" cy="79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4389681" y="2162734"/>
            <a:ext cx="791317" cy="3057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4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22149</TotalTime>
  <Words>38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Support widget view to be the same in edit and in preview mode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329</cp:revision>
  <cp:lastPrinted>2017-12-14T13:49:14Z</cp:lastPrinted>
  <dcterms:created xsi:type="dcterms:W3CDTF">2017-10-20T16:38:10Z</dcterms:created>
  <dcterms:modified xsi:type="dcterms:W3CDTF">2018-10-01T10:22:40Z</dcterms:modified>
</cp:coreProperties>
</file>