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handoutMasterIdLst>
    <p:handoutMasterId r:id="rId6"/>
  </p:handoutMasterIdLst>
  <p:sldIdLst>
    <p:sldId id="256" r:id="rId2"/>
    <p:sldId id="286" r:id="rId3"/>
    <p:sldId id="30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7" autoAdjust="0"/>
    <p:restoredTop sz="88511" autoAdjust="0"/>
  </p:normalViewPr>
  <p:slideViewPr>
    <p:cSldViewPr snapToGrid="0">
      <p:cViewPr varScale="1">
        <p:scale>
          <a:sx n="99" d="100"/>
          <a:sy n="99" d="100"/>
        </p:scale>
        <p:origin x="5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1043-9579-4FE3-A6DE-961CB67749FF}" type="datetimeFigureOut">
              <a:rPr lang="bg-BG" smtClean="0"/>
              <a:t>1.10.2018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3322F-AC82-4722-B485-DADDBA04029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7254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54FD5-4369-4344-B913-295DF092510D}" type="datetimeFigureOut">
              <a:rPr lang="bg-BG" smtClean="0"/>
              <a:t>1.10.2018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4F3B-7365-4E03-B134-072A97B37D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723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653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7561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715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301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3" y="1425962"/>
            <a:ext cx="4235975" cy="528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593" y="2135086"/>
            <a:ext cx="82268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Subject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: 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Release 2.22 -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Display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model</a:t>
            </a:r>
            <a:endParaRPr lang="en-US" sz="3600" dirty="0">
              <a:solidFill>
                <a:schemeClr val="bg1">
                  <a:lumMod val="95000"/>
                </a:schemeClr>
              </a:solidFill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/>
              <a:t>Display </a:t>
            </a:r>
            <a:r>
              <a:rPr lang="en-US" dirty="0" smtClean="0"/>
              <a:t>model</a:t>
            </a:r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489" y="1961956"/>
            <a:ext cx="8344709" cy="2650994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4966637" y="4119612"/>
            <a:ext cx="1607418" cy="308009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300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/>
              <a:t>Display </a:t>
            </a:r>
            <a:r>
              <a:rPr lang="en-US" dirty="0" smtClean="0"/>
              <a:t>model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812" y="462814"/>
            <a:ext cx="8678984" cy="5898121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503597" y="3994484"/>
            <a:ext cx="1087654" cy="365760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/>
        </p:nvSpPr>
        <p:spPr>
          <a:xfrm>
            <a:off x="4753276" y="1365183"/>
            <a:ext cx="6643035" cy="365760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4753276" y="4838299"/>
            <a:ext cx="1743777" cy="365760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581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22159</TotalTime>
  <Words>15</Words>
  <Application>Microsoft Office PowerPoint</Application>
  <PresentationFormat>Widescreen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Helvetica</vt:lpstr>
      <vt:lpstr>Wingdings 2</vt:lpstr>
      <vt:lpstr>Frame</vt:lpstr>
      <vt:lpstr>PowerPoint Presentation</vt:lpstr>
      <vt:lpstr>Display model</vt:lpstr>
      <vt:lpstr>Display model</vt:lpstr>
    </vt:vector>
  </TitlesOfParts>
  <Company>National Gallery of 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</dc:title>
  <dc:creator>Wooten, Carly (C)</dc:creator>
  <cp:lastModifiedBy>Malvina Makarieva</cp:lastModifiedBy>
  <cp:revision>330</cp:revision>
  <cp:lastPrinted>2017-12-14T13:49:14Z</cp:lastPrinted>
  <dcterms:created xsi:type="dcterms:W3CDTF">2017-10-20T16:38:10Z</dcterms:created>
  <dcterms:modified xsi:type="dcterms:W3CDTF">2018-10-01T08:49:07Z</dcterms:modified>
</cp:coreProperties>
</file>