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56" r:id="rId2"/>
    <p:sldId id="286" r:id="rId3"/>
    <p:sldId id="3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56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97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Release 2.23 - Edit system properties of a class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Edit system properties of a class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63" y="320927"/>
            <a:ext cx="8084504" cy="603468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671837" y="5842535"/>
            <a:ext cx="1888103" cy="44337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3694" y="1111283"/>
            <a:ext cx="927182" cy="1785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1829" y="320927"/>
            <a:ext cx="992954" cy="3176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69740" y="2147674"/>
            <a:ext cx="2204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change was </a:t>
            </a:r>
            <a:r>
              <a:rPr lang="en-US" sz="1400" dirty="0" smtClean="0"/>
              <a:t>made here</a:t>
            </a:r>
            <a:endParaRPr lang="bg-BG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82064" y="2329314"/>
            <a:ext cx="16876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 message for successfully saved changes in Manage models page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514" y="281292"/>
            <a:ext cx="6802156" cy="626116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8507180" y="5826577"/>
            <a:ext cx="2263490" cy="715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28923</TotalTime>
  <Words>36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</vt:lpstr>
      <vt:lpstr>Wingdings 2</vt:lpstr>
      <vt:lpstr>Frame</vt:lpstr>
      <vt:lpstr>PowerPoint Presentation</vt:lpstr>
      <vt:lpstr>Edit system properties of a class</vt:lpstr>
      <vt:lpstr>Display message for successfully saved changes in Manage models page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356</cp:revision>
  <cp:lastPrinted>2017-12-14T13:49:14Z</cp:lastPrinted>
  <dcterms:created xsi:type="dcterms:W3CDTF">2017-10-20T16:38:10Z</dcterms:created>
  <dcterms:modified xsi:type="dcterms:W3CDTF">2018-10-30T06:09:30Z</dcterms:modified>
</cp:coreProperties>
</file>