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1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2.23 -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Increase the level of nested queries with 1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Increase the level of nested queries with 1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71" y="826343"/>
            <a:ext cx="8329513" cy="99713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6420051" y="3210639"/>
            <a:ext cx="0" cy="764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686" y="2587486"/>
            <a:ext cx="6638794" cy="1335346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>
            <a:off x="5367807" y="1823477"/>
            <a:ext cx="0" cy="7640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20051" y="3922832"/>
            <a:ext cx="0" cy="50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4497" y="40519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</a:t>
            </a:r>
            <a:endParaRPr lang="bg-BG" dirty="0"/>
          </a:p>
        </p:txBody>
      </p:sp>
      <p:sp>
        <p:nvSpPr>
          <p:cNvPr id="20" name="TextBox 19"/>
          <p:cNvSpPr txBox="1"/>
          <p:nvPr/>
        </p:nvSpPr>
        <p:spPr>
          <a:xfrm>
            <a:off x="5367807" y="214324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level (Level 2)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5989912" y="3599848"/>
            <a:ext cx="978779" cy="3229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91829" y="1454027"/>
            <a:ext cx="1300964" cy="31763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766" y="4427544"/>
            <a:ext cx="6112036" cy="1826674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7099891" y="5042338"/>
            <a:ext cx="860202" cy="1211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27964</TotalTime>
  <Words>32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Increase the level of nested queries with 1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353</cp:revision>
  <cp:lastPrinted>2017-12-14T13:49:14Z</cp:lastPrinted>
  <dcterms:created xsi:type="dcterms:W3CDTF">2017-10-20T16:38:10Z</dcterms:created>
  <dcterms:modified xsi:type="dcterms:W3CDTF">2018-10-29T14:22:19Z</dcterms:modified>
</cp:coreProperties>
</file>