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handoutMasterIdLst>
    <p:handoutMasterId r:id="rId5"/>
  </p:handoutMasterIdLst>
  <p:sldIdLst>
    <p:sldId id="256" r:id="rId2"/>
    <p:sldId id="31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1043-9579-4FE3-A6DE-961CB67749FF}" type="datetimeFigureOut">
              <a:rPr lang="bg-BG" smtClean="0"/>
              <a:t>29.10.2018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3322F-AC82-4722-B485-DADDBA04029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7254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29.10.2018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744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: Release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2.23 -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Manage generic attributes of a business (semantic) properties</a:t>
            </a:r>
            <a:endParaRPr lang="en-US" sz="3600" dirty="0">
              <a:solidFill>
                <a:schemeClr val="bg1">
                  <a:lumMod val="95000"/>
                </a:schemeClr>
              </a:solidFill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 smtClean="0"/>
              <a:t>Manage </a:t>
            </a:r>
            <a:r>
              <a:rPr lang="en-US" dirty="0"/>
              <a:t>generic attributes of a business (semantic) properties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808" y="192504"/>
            <a:ext cx="5557122" cy="214819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428" y="482407"/>
            <a:ext cx="4602237" cy="585893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flipV="1">
            <a:off x="6282468" y="779646"/>
            <a:ext cx="1562121" cy="733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4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27964</TotalTime>
  <Words>28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Helvetica</vt:lpstr>
      <vt:lpstr>Wingdings 2</vt:lpstr>
      <vt:lpstr>Frame</vt:lpstr>
      <vt:lpstr>PowerPoint Presentation</vt:lpstr>
      <vt:lpstr>Manage generic attributes of a business (semantic) properties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353</cp:revision>
  <cp:lastPrinted>2017-12-14T13:49:14Z</cp:lastPrinted>
  <dcterms:created xsi:type="dcterms:W3CDTF">2017-10-20T16:38:10Z</dcterms:created>
  <dcterms:modified xsi:type="dcterms:W3CDTF">2018-10-29T14:21:27Z</dcterms:modified>
</cp:coreProperties>
</file>