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31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1043-9579-4FE3-A6DE-961CB67749FF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3322F-AC82-4722-B485-DADDBA04029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7254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29.10.2018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186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: Release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2.23 -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languages of a class (and definition)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languages of a class (and definition)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55" y="1357928"/>
            <a:ext cx="8240275" cy="339137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713538" y="2517006"/>
            <a:ext cx="978779" cy="3031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989997" y="2444817"/>
            <a:ext cx="2415940" cy="608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27964</TotalTime>
  <Words>26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languages of a class (and definition)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353</cp:revision>
  <cp:lastPrinted>2017-12-14T13:49:14Z</cp:lastPrinted>
  <dcterms:created xsi:type="dcterms:W3CDTF">2017-10-20T16:38:10Z</dcterms:created>
  <dcterms:modified xsi:type="dcterms:W3CDTF">2018-10-29T14:20:18Z</dcterms:modified>
</cp:coreProperties>
</file>