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54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2.24 -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Replaced locked object message with an icon in the default header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Replaced locked object message with an icon in the default header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934" y="4668252"/>
            <a:ext cx="7697340" cy="116290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934" y="1409735"/>
            <a:ext cx="7697340" cy="124012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36035" y="4129239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2.24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8955" y="853258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</a:t>
            </a:r>
            <a:r>
              <a:rPr lang="en-US" dirty="0" smtClean="0"/>
              <a:t>2.23 </a:t>
            </a:r>
            <a:r>
              <a:rPr lang="en-US" dirty="0"/>
              <a:t>and </a:t>
            </a:r>
            <a:r>
              <a:rPr lang="en-US" dirty="0" smtClean="0"/>
              <a:t>earlier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36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Replaced locked object message with an icon in the default header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2019-03-06T09:18:29Z</dcterms:modified>
</cp:coreProperties>
</file>