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256" r:id="rId2"/>
    <p:sldId id="28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7" autoAdjust="0"/>
    <p:restoredTop sz="88511" autoAdjust="0"/>
  </p:normalViewPr>
  <p:slideViewPr>
    <p:cSldViewPr snapToGrid="0">
      <p:cViewPr varScale="1">
        <p:scale>
          <a:sx n="99" d="100"/>
          <a:sy n="99" d="100"/>
        </p:scale>
        <p:origin x="57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54FD5-4369-4344-B913-295DF092510D}" type="datetimeFigureOut">
              <a:rPr lang="bg-BG" smtClean="0"/>
              <a:t>6.3.2019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14F3B-7365-4E03-B134-072A97B37D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723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653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756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3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1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3" y="1425962"/>
            <a:ext cx="4235975" cy="528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593" y="2135086"/>
            <a:ext cx="82268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Subject: Release 2.24 -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Support undo/redo for text and widgets 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2" y="1111284"/>
            <a:ext cx="3196270" cy="4601183"/>
          </a:xfrm>
        </p:spPr>
        <p:txBody>
          <a:bodyPr>
            <a:normAutofit/>
          </a:bodyPr>
          <a:lstStyle/>
          <a:p>
            <a:r>
              <a:rPr lang="en-US" dirty="0"/>
              <a:t>Support undo/redo for text and widgets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882" y="1220819"/>
            <a:ext cx="2305372" cy="2191056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Curved Right Arrow 6"/>
          <p:cNvSpPr/>
          <p:nvPr/>
        </p:nvSpPr>
        <p:spPr>
          <a:xfrm rot="18003115">
            <a:off x="5138017" y="3174262"/>
            <a:ext cx="1135767" cy="292121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67400" y="1270536"/>
            <a:ext cx="288758" cy="30276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695" y="2316347"/>
            <a:ext cx="2295845" cy="2248214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8699634" y="2345222"/>
            <a:ext cx="288758" cy="330600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25764</TotalTime>
  <Words>20</Words>
  <Application>Microsoft Office PowerPoint</Application>
  <PresentationFormat>Widescreen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Helvetica</vt:lpstr>
      <vt:lpstr>Wingdings 2</vt:lpstr>
      <vt:lpstr>Frame</vt:lpstr>
      <vt:lpstr>PowerPoint Presentation</vt:lpstr>
      <vt:lpstr>Support undo/redo for text and widgets</vt:lpstr>
    </vt:vector>
  </TitlesOfParts>
  <Company>National Gallery of Art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</dc:title>
  <dc:creator>Wooten, Carly (C)</dc:creator>
  <cp:lastModifiedBy>Malvina Makarieva</cp:lastModifiedBy>
  <cp:revision>329</cp:revision>
  <cp:lastPrinted>2017-12-14T13:49:14Z</cp:lastPrinted>
  <dcterms:created xsi:type="dcterms:W3CDTF">2017-10-20T16:38:10Z</dcterms:created>
  <dcterms:modified xsi:type="dcterms:W3CDTF">2019-03-06T09:15:25Z</dcterms:modified>
</cp:coreProperties>
</file>