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6" r:id="rId2"/>
    <p:sldId id="325" r:id="rId3"/>
    <p:sldId id="32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7" autoAdjust="0"/>
    <p:restoredTop sz="88511" autoAdjust="0"/>
  </p:normalViewPr>
  <p:slideViewPr>
    <p:cSldViewPr snapToGrid="0">
      <p:cViewPr varScale="1">
        <p:scale>
          <a:sx n="99" d="100"/>
          <a:sy n="99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4FD5-4369-4344-B913-295DF092510D}" type="datetimeFigureOut">
              <a:rPr lang="bg-BG" smtClean="0"/>
              <a:t>6.3.2019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4F3B-7365-4E03-B134-072A97B37D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23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53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5159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359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1425962"/>
            <a:ext cx="4235975" cy="528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593" y="2135086"/>
            <a:ext cx="82268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Subject: Release 2.25 -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Deploy changes in the model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 smtClean="0"/>
              <a:t>Deploy </a:t>
            </a:r>
            <a:r>
              <a:rPr lang="en-US" dirty="0"/>
              <a:t>changes in the model</a:t>
            </a:r>
            <a:endParaRPr lang="bg-B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571" y="2996224"/>
            <a:ext cx="6896946" cy="2139901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967330" y="4074584"/>
            <a:ext cx="5445706" cy="28919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850" y="1366789"/>
            <a:ext cx="8186667" cy="120993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 flipH="1">
            <a:off x="10938894" y="1947431"/>
            <a:ext cx="318764" cy="27111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07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Deploy changes in the model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974" y="1292868"/>
            <a:ext cx="8186667" cy="120993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553" y="3768294"/>
            <a:ext cx="7070698" cy="209973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3955983" y="1897833"/>
            <a:ext cx="816032" cy="304316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27621" y="2202149"/>
            <a:ext cx="1009492" cy="26160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35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25766</TotalTime>
  <Words>24</Words>
  <Application>Microsoft Office PowerPoint</Application>
  <PresentationFormat>Widescreen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Helvetica</vt:lpstr>
      <vt:lpstr>Wingdings 2</vt:lpstr>
      <vt:lpstr>Frame</vt:lpstr>
      <vt:lpstr>PowerPoint Presentation</vt:lpstr>
      <vt:lpstr>Deploy changes in the model</vt:lpstr>
      <vt:lpstr>Deploy changes in the model</vt:lpstr>
    </vt:vector>
  </TitlesOfParts>
  <Company>National Gallery of 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</dc:title>
  <dc:creator>Wooten, Carly (C)</dc:creator>
  <cp:lastModifiedBy>Malvina Makarieva</cp:lastModifiedBy>
  <cp:revision>331</cp:revision>
  <cp:lastPrinted>2017-12-14T13:49:14Z</cp:lastPrinted>
  <dcterms:created xsi:type="dcterms:W3CDTF">2017-10-20T16:38:10Z</dcterms:created>
  <dcterms:modified xsi:type="dcterms:W3CDTF">2019-03-06T11:55:40Z</dcterms:modified>
</cp:coreProperties>
</file>