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94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Display list of existing actions per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class/definition</a:t>
            </a:r>
            <a:endParaRPr lang="en-US" sz="3600" dirty="0">
              <a:solidFill>
                <a:schemeClr val="bg1">
                  <a:lumMod val="95000"/>
                </a:schemeClr>
              </a:solidFill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Display list of existing actions per class/ definition</a:t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32" y="884015"/>
            <a:ext cx="5823823" cy="505572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70795" y="933162"/>
            <a:ext cx="836397" cy="424000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24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Display list of existing actions per class/ definition 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332</cp:revision>
  <cp:lastPrinted>2017-12-14T13:49:14Z</cp:lastPrinted>
  <dcterms:created xsi:type="dcterms:W3CDTF">2017-10-20T16:38:10Z</dcterms:created>
  <dcterms:modified xsi:type="dcterms:W3CDTF">2019-03-06T11:59:54Z</dcterms:modified>
</cp:coreProperties>
</file>