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80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Generic attributes of a property are editable only from the domain class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Generic attributes of a property are editable only from the domain class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42" y="1953936"/>
            <a:ext cx="8725642" cy="402534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 flipV="1">
            <a:off x="8364354" y="2444831"/>
            <a:ext cx="463357" cy="1521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54053" y="3119575"/>
            <a:ext cx="693021" cy="17325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29073" y="2608448"/>
            <a:ext cx="755843" cy="21175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85070" y="2353393"/>
            <a:ext cx="422777" cy="18287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21867" y="1169514"/>
            <a:ext cx="690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 the generic attributes of a property are common for all definitions in which the property is used, and when they are changed in one definition the change is applied for all </a:t>
            </a:r>
            <a:r>
              <a:rPr lang="en-US" sz="1200" dirty="0" smtClean="0"/>
              <a:t>definitions.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2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67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Generic attributes of a property are editable only from the domain class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332</cp:revision>
  <cp:lastPrinted>2017-12-14T13:49:14Z</cp:lastPrinted>
  <dcterms:created xsi:type="dcterms:W3CDTF">2017-10-20T16:38:10Z</dcterms:created>
  <dcterms:modified xsi:type="dcterms:W3CDTF">2019-03-06T11:56:50Z</dcterms:modified>
</cp:coreProperties>
</file>