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5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Display type of a property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Display type of a property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83" y="1042649"/>
            <a:ext cx="8551507" cy="4725431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7498080" y="2040822"/>
            <a:ext cx="517480" cy="577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086248" y="4215866"/>
            <a:ext cx="2820204" cy="149660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39238" y="5399773"/>
            <a:ext cx="1147010" cy="31269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25768</TotalTime>
  <Words>20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Display type of a property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331</cp:revision>
  <cp:lastPrinted>2017-12-14T13:49:14Z</cp:lastPrinted>
  <dcterms:created xsi:type="dcterms:W3CDTF">2017-10-20T16:38:10Z</dcterms:created>
  <dcterms:modified xsi:type="dcterms:W3CDTF">2019-03-06T13:11:48Z</dcterms:modified>
</cp:coreProperties>
</file>